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0.43953488372093019</c:v>
                </c:pt>
                <c:pt idx="1">
                  <c:v>0.5488372093023256</c:v>
                </c:pt>
                <c:pt idx="2">
                  <c:v>2.3255813953488372E-3</c:v>
                </c:pt>
                <c:pt idx="3">
                  <c:v>9.3023255813953487E-3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0.8359375</c:v>
                </c:pt>
                <c:pt idx="1">
                  <c:v>0.1640625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4.8837209302325581E-2</c:v>
                </c:pt>
                <c:pt idx="1">
                  <c:v>8.1395348837209308E-2</c:v>
                </c:pt>
                <c:pt idx="2">
                  <c:v>0.2</c:v>
                </c:pt>
                <c:pt idx="3">
                  <c:v>0.66976744186046522</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0.87441860465116283</c:v>
                </c:pt>
                <c:pt idx="1">
                  <c:v>1.8604651162790701E-2</c:v>
                </c:pt>
                <c:pt idx="2">
                  <c:v>5.3488372093023262E-2</c:v>
                </c:pt>
                <c:pt idx="3">
                  <c:v>1.1627906976744189E-2</c:v>
                </c:pt>
                <c:pt idx="4">
                  <c:v>2.3255813953488372E-3</c:v>
                </c:pt>
                <c:pt idx="5">
                  <c:v>3.9534883720930232E-2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0.1995249406175772</c:v>
                </c:pt>
                <c:pt idx="1">
                  <c:v>1.1876484560570069E-2</c:v>
                </c:pt>
                <c:pt idx="2">
                  <c:v>0.70546318289786225</c:v>
                </c:pt>
                <c:pt idx="3">
                  <c:v>2.137767220902613E-2</c:v>
                </c:pt>
                <c:pt idx="4">
                  <c:v>2.3752969121140139E-3</c:v>
                </c:pt>
                <c:pt idx="5">
                  <c:v>2.137767220902613E-2</c:v>
                </c:pt>
                <c:pt idx="6">
                  <c:v>2.3752969121140139E-3</c:v>
                </c:pt>
                <c:pt idx="7">
                  <c:v>1.425178147268409E-2</c:v>
                </c:pt>
                <c:pt idx="8">
                  <c:v>2.137767220902613E-2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48</c:v>
                </c:pt>
                <c:pt idx="5" formatCode="0">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4</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5.6902798433201118</c:v>
                </c:pt>
                <c:pt idx="1">
                  <c:v>5.7032501277372738</c:v>
                </c:pt>
                <c:pt idx="2">
                  <c:v>7.1224830063230202</c:v>
                </c:pt>
                <c:pt idx="3" formatCode="General">
                  <c:v>5.782800010059959</c:v>
                </c:pt>
                <c:pt idx="4">
                  <c:v>7.1758060363969127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6.5806743221252262</c:v>
                </c:pt>
                <c:pt idx="2">
                  <c:v>7.8723268219443092</c:v>
                </c:pt>
                <c:pt idx="3" formatCode="General">
                  <c:v>6.3007860953062638</c:v>
                </c:pt>
                <c:pt idx="4">
                  <c:v>7.6374498808406006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4.8373368868029534</c:v>
                </c:pt>
                <c:pt idx="1">
                  <c:v>8.3888234431143616</c:v>
                </c:pt>
                <c:pt idx="2">
                  <c:v>8.731561754587732</c:v>
                </c:pt>
                <c:pt idx="3">
                  <c:v>6.5063501981876204</c:v>
                </c:pt>
                <c:pt idx="4">
                  <c:v>8.1423531058451442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4.503883593177469</c:v>
                </c:pt>
                <c:pt idx="1">
                  <c:v>8.0716997595833799</c:v>
                </c:pt>
                <c:pt idx="2">
                  <c:v>8.4401685040398924</c:v>
                </c:pt>
                <c:pt idx="3">
                  <c:v>6.2853989193214019</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6.4367042960924046</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0.27569220604896127</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0.16253535675823017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1.6968459755882659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0.16253535675823017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0.58299754503051204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0.81021827045874417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6.4440270085601927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8.3736817547936937E-2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0.43272848476432202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0.12064146624654448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1.2594797253499905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0.12064146624654448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0.43272848476432202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0.3979101839105148</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7.1758060363969127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0.44162202543265483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0.17910199312904318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1.8697992998096833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0.17910199312904318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0.64242035940292297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0.68982946454081784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5.6902798433201118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7.3214207957027986</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0.25404649819692482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0.12324426726304205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1.2866525972603657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0.12324426726303983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0.44206446330514826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1.6224332458336548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3.517446931512723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0.12551034828211982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0.20313221004862214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5.663174143831462E-2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0.59122731488571745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5.663174143831462E-2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0.18852311728442395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9.2314841643853693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0.10731850855911951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0.28206479973428511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7.8637557301122207E-2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0.82096489833277531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7.8637557301123095E-2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0.28206479973428422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0.40984155730627414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8.1103764566384484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0.26512858850033805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9.4809731624639682E-2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0.9898000949613488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9.4809731624637905E-2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0.34007271946611617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0.32937612165180852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8.731561754587732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0.37943993252401942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0.13893311642935391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1.4504419480849329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0.1389331164293548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0.49833874559512115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1.6975106457672569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5.7032501277372738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0.1482114877622891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0.24412834991910337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6.8061158725500448E-2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0.71054880353836225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6.8061158725500448E-2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0.24412834991910337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0.29461763855066891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8.6344053393552525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8.0045103366031292</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1.7383080098435144E-2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0.19909843718168929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5.5507155721620904E-2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0.57948680017165444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5.5507155721620904E-2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0.19909843718168929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1.8680222906256816E-2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9.4376083471182053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0.49458075902183207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0.17196743950629756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1.7953155761212916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0.17196743950629845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0.61682945210798579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0.60642677687814128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6.3188859483618049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2.0216434729739774E-2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0.44401240791036756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0.12378733965511746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1.2923221956869995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0.12378733965511834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0.44401240791036756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0.14783657193526167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7.988909206423715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0.31651816416957868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9.1027590805204284E-2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0.95031508347481264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9.1027590805204284E-2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0.32650657080364098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0.31279436140700945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8.3183531298527473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0.19427569708788894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0.38647674557902256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0.10774682716401252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1.124861529836962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0.10774682716401074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0.38647674557902434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0.3308443746184917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7.9587950512591776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8.755218467576249</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3.3687723019735216E-2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0.23747524624260663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6.6206323162596448E-2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0.69118458443510278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6.6206323162596448E-2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0.23747524624260663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0.25818369591023149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8.725814384322625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9.9497569633815175E-2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6.0626402290735015E-2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0.63293100524863277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6.0626402290735015E-2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0.21746064612948857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0.14093635199090038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8.9768171499298717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8.394380539105839E-2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0.2377220614823905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6.627513340612623E-2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0.69190295357732268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6.627513340612623E-2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0.2377220614823905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0.17252656974789815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8.5630238684762503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8.4865753072572616</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0.31311002277114319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0.10042450081161292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1.0484174855943698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0.10042450081161292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0.36021231688791211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0.66893806178410742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7.6153619451031469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0.17064222826562592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0.2635732856240498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7.3482261419473005E-2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0.76714434356723871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7.3482261419473005E-2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0.2635732856240498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0.1631532755698295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8.8412899601731265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0.11297627545239664</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0.19162676497555609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5.3424109372702588E-2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0.55774009296514748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5.3424109372702588E-2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0.19162676497555609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0.2316996245158105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9.0861728322431841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0.21647980106587905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7.6576690354675847E-2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0.79944974092919097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7.6576690354675847E-2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0.27467268275508516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0.14602197567801589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8.4034764915095899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8.281788765720675</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0.28392904895484072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0.31288395636472899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8.7229707749465923E-2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0.91066572528335232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8.7229707749466812E-2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0.31288395636472899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0.57945219076279386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7.5851609835042169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0.18429506738566914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5.9013034595439606E-2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0.61608767629234507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5.9013034595439606E-2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0.21167366276569055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0.32264156165929236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8.8584000822824702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0.24312296018786217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0.27886935211930819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7.7746690396913287E-2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0.81166437473384256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7.7746690396914175E-2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0.27886935211930819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0.49238236782688283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7.1695172965606933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0.23927633818979288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8.3900457317343857E-2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0.87590882493781752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8.3900457317344745E-2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0.30094227876650592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0.30739786425802507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7.7484655552777566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8.2618082926787295E-2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0.22551323106794818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6.2871402766218054E-2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0.65636849047027823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6.2871402766218054E-2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0.22551323106794818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0.53050120649197474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8.3199139520401353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0.12164100869764205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0.19960222031731867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5.5647606693286278E-2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0.58095308831222781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5.5647606693286278E-2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0.19960222031731867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0.44307486497027959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8.8646877425971695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2.868043386893504E-3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0.14112464684018278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3.9344496416958918E-2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0.41075093898473725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3.9344496416958918E-2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0.14112464684018278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5.4156633689919076E-2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9.4263757477822843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7.6117923681693549</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0.30251278464486209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0.40001057824020592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0.11151995852389884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1.1642524838489763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0.11151995852389796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0.40001057824020769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0.2050574939594263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8.4854555126908124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0.21154266623981588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2.5094761602673676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0.2403745589483588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0.22556656086205251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7.1224830063230202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0.13416636246146041</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0.56576373847168959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0.15773070033863146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1.6466860468669964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0.15773070033863235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0.56325898572377575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8.3888234431143616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0.53529623974241058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0.55012798719227529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0.15337156978303135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1.6011773447121991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0.15337156978303135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0.55012798719227618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2.3063085744130518E-2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8.4522013958744111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1.2541275484748082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0.47745974803772562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0.13311220801271872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1.3896724932534639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0.13311220801271872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0.47745974803772562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0.27244667500887232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7.4389908409535703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0.60374058030122768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0.18623710091229739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1.9442888088548642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0.18623710091229739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0.66801325441439463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0.55838956813600582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5.782800010059959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0.60177449408980088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0.23042963379522785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2.4056525580666532</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0.23042963379522696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0.50010328810156857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7.064688063620256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6.9432569145431087</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0.16791055841187941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9.1891835002702038E-2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0.95933766980741275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9.1891835002702038E-2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0.32960652551809755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0.52835426722668988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6.5526623221982589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1.0718602101298655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0.41863125076315999</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0.11671126280535749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1.2184489611800551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0.1167112628053566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0.41863125076316088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0.27797118601602833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8.3045746359715515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0.21660080501222012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0.34140970690597516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9.518247372685007E-2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0.99369146942094488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9.518247372685007E-2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0.34140970690597516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0.50197598739033289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5.5633893356219959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0.11747524751321237</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8.5731863435543509E-2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0.89502844397527603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8.5731863435543509E-2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0.30751134344363074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0.58041235845329719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6.5421580313463474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0.10677598848819114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0.11905918062058696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1.2429608887707544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0.11905918062058696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0.42705298957442039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0.64646962043181411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4.8373368868029534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3.9959602100980263E-2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0.46927477895242387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0.13083029982687044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1.3658496967921518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0.13083029982687044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0.46927477895242387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0.6956910004545751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6.5063501981876204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0.28460828375590808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0.12949088703310707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3.6101091162853649E-2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0.37689025007126631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3.6101091162853649E-2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0.12949088703310707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0.22646193173766349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9.003267752746364</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0.28834665719608221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0.11303144579541868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1.180032195691286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0.1130314457954178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0.40543212704175069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0.50027120945389214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8.1423531058451442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1.7417070073631269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0.39672590964056287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0.11060421747622939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1.1546922777349806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0.11060421747622851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0.39672590964056376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0.34628375467163508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6.1855720519068873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0.78741437033089046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0.42278857213343368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0.11787029292106688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1.2305490705141446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0.11787029292106865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0.42278857213343279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0.10007315457166932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7.7207290195903502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0.29334076979410817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0.13309551504333328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1.389498221030558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0.1330955150433315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0.47739987207986978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0.93635953442432651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7.4445464864611006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0.24467953473168347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0.33414052993429966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9.3155881535338381E-2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0.97253413557731605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9.3155881535337492E-2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0.33414052993430055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0.95894787918547841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6.5161431478387293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9.0161233699183256</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3.3314700554729626E-2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0.22615582725430805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6.3050553778587926E-2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0.65823880152397862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6.3050553778587926E-2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0.22615582725430805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0.13535425137269108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9.0161233699183256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9.0989949370637646</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0.20079891324659016</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0.19874452300625833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5.5408487095562009E-2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0.57845671376837515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5.5408487095562009E-2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0.19874452300625833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0.11829902579084717</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9.0989949370637646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Your Trust</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8.1942428008886576</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0.20587272608852913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7.5073467789294135E-2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0.78375631144187441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7.5073467789295023E-2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0.269280778601237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0.37353740369747435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8.1942428008886576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St Peter's Hospital (51)</c:v>
                </c:pt>
                <c:pt idx="2">
                  <c:v>Ashford Hospital (50)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St Peter's Hospital (51)</c:v>
                </c:pt>
                <c:pt idx="2">
                  <c:v>Ashford Hospital (50)</c:v>
                </c:pt>
              </c:strCache>
            </c:strRef>
          </c:cat>
          <c:val>
            <c:numRef>
              <c:f>Sheet1!$E$2:$E$4</c:f>
              <c:numCache>
                <c:formatCode>0.0;;</c:formatCode>
                <c:ptCount val="3"/>
                <c:pt idx="0">
                  <c:v>5.6902798433201118</c:v>
                </c:pt>
                <c:pt idx="1">
                  <c:v>0</c:v>
                </c:pt>
                <c:pt idx="2">
                  <c:v>4.8410073493385601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St Peter's Hospital (51)</c:v>
                </c:pt>
                <c:pt idx="2">
                  <c:v>Ashford Hospital (50)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St Peter's Hospital (51)</c:v>
                </c:pt>
                <c:pt idx="2">
                  <c:v>Ashford Hospital (50)</c:v>
                </c:pt>
              </c:strCache>
            </c:strRef>
          </c:cat>
          <c:val>
            <c:numRef>
              <c:f>Sheet1!$G$2:$G$4</c:f>
              <c:numCache>
                <c:formatCode>0.0;;</c:formatCode>
                <c:ptCount val="3"/>
                <c:pt idx="0">
                  <c:v>0</c:v>
                </c:pt>
                <c:pt idx="1">
                  <c:v>6.6411748019219274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St Peter's Hospital (51)</c:v>
                </c:pt>
                <c:pt idx="2">
                  <c:v>Ashford Hospital (50)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St Peter's Hospital (51)</c:v>
                </c:pt>
                <c:pt idx="2">
                  <c:v>Ashford Hospital (50)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(101)</c:v>
                </c:pt>
                <c:pt idx="1">
                  <c:v>St Peter's Hospital (51)</c:v>
                </c:pt>
                <c:pt idx="2">
                  <c:v>Ashford Hospital (50)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4.3097201566798882</c:v>
                </c:pt>
                <c:pt idx="1">
                  <c:v>3.3588251980780726</c:v>
                </c:pt>
                <c:pt idx="2">
                  <c:v>5.1589926506614399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St Peter's Hospital (51)</c:v>
                </c:pt>
                <c:pt idx="2">
                  <c:v>Ashford Hospital (49)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St Peter's Hospital (51)</c:v>
                </c:pt>
                <c:pt idx="2">
                  <c:v>Ashford Hospital (49)</c:v>
                </c:pt>
              </c:strCache>
            </c:strRef>
          </c:cat>
          <c:val>
            <c:numRef>
              <c:f>Sheet1!$E$2:$E$4</c:f>
              <c:numCache>
                <c:formatCode>0.0;;</c:formatCode>
                <c:ptCount val="3"/>
                <c:pt idx="0">
                  <c:v>0</c:v>
                </c:pt>
                <c:pt idx="1">
                  <c:v>0</c:v>
                </c:pt>
                <c:pt idx="2">
                  <c:v>6.5329507032932659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St Peter's Hospital (51)</c:v>
                </c:pt>
                <c:pt idx="2">
                  <c:v>Ashford Hospital (49)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St Peter's Hospital (51)</c:v>
                </c:pt>
                <c:pt idx="2">
                  <c:v>Ashford Hospital (49)</c:v>
                </c:pt>
              </c:strCache>
            </c:strRef>
          </c:cat>
          <c:val>
            <c:numRef>
              <c:f>Sheet1!$G$2:$G$4</c:f>
              <c:numCache>
                <c:formatCode>0.0;;</c:formatCode>
                <c:ptCount val="3"/>
                <c:pt idx="0">
                  <c:v>7.1758060363969127</c:v>
                </c:pt>
                <c:pt idx="1">
                  <c:v>7.689139525330785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St Peter's Hospital (51)</c:v>
                </c:pt>
                <c:pt idx="2">
                  <c:v>Ashford Hospital (49)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St Peter's Hospital (51)</c:v>
                </c:pt>
                <c:pt idx="2">
                  <c:v>Ashford Hospital (49)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St Peter's Hospital (51)</c:v>
                </c:pt>
                <c:pt idx="2">
                  <c:v>Ashford Hospital (49)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2.8241939636030873</c:v>
                </c:pt>
                <c:pt idx="1">
                  <c:v>2.310860474669215</c:v>
                </c:pt>
                <c:pt idx="2">
                  <c:v>3.4670492967067341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St Peter's Hospital (345)</c:v>
                </c:pt>
                <c:pt idx="2">
                  <c:v>Ashford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St Peter's Hospital (345)</c:v>
                </c:pt>
                <c:pt idx="2">
                  <c:v>Ashford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St Peter's Hospital (345)</c:v>
                </c:pt>
                <c:pt idx="2">
                  <c:v>Ashford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St Peter's Hospital (345)</c:v>
                </c:pt>
                <c:pt idx="2">
                  <c:v>Ashford Hospital (56)</c:v>
                </c:pt>
              </c:strCache>
            </c:strRef>
          </c:cat>
          <c:val>
            <c:numRef>
              <c:f>Sheet1!$G$2:$G$4</c:f>
              <c:numCache>
                <c:formatCode>0.0;;</c:formatCode>
                <c:ptCount val="3"/>
                <c:pt idx="0">
                  <c:v>6.4440270085601927</c:v>
                </c:pt>
                <c:pt idx="1">
                  <c:v>6.0573483873357823</c:v>
                </c:pt>
                <c:pt idx="2">
                  <c:v>8.0390450980652695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St Peter's Hospital (345)</c:v>
                </c:pt>
                <c:pt idx="2">
                  <c:v>Ashford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St Peter's Hospital (345)</c:v>
                </c:pt>
                <c:pt idx="2">
                  <c:v>Ashford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St Peter's Hospital (345)</c:v>
                </c:pt>
                <c:pt idx="2">
                  <c:v>Ashford Hospital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3.5559729914398073</c:v>
                </c:pt>
                <c:pt idx="1">
                  <c:v>3.9426516126642177</c:v>
                </c:pt>
                <c:pt idx="2">
                  <c:v>1.9609549019347305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Sheet1!$G$2:$G$4</c:f>
              <c:numCache>
                <c:formatCode>0.0;;</c:formatCode>
                <c:ptCount val="3"/>
                <c:pt idx="0">
                  <c:v>8.731561754587732</c:v>
                </c:pt>
                <c:pt idx="1">
                  <c:v>8.5199698119887728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Sheet1!$J$2:$J$4</c:f>
              <c:numCache>
                <c:formatCode>0.0;;</c:formatCode>
                <c:ptCount val="3"/>
                <c:pt idx="0">
                  <c:v>0</c:v>
                </c:pt>
                <c:pt idx="1">
                  <c:v>0</c:v>
                </c:pt>
                <c:pt idx="2">
                  <c:v>9.8171173650415309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1.268438245412268</c:v>
                </c:pt>
                <c:pt idx="1">
                  <c:v>1.4800301880112272</c:v>
                </c:pt>
                <c:pt idx="2">
                  <c:v>0.18288263495846913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Sheet1!$E$2:$E$4</c:f>
              <c:numCache>
                <c:formatCode>0.0;;</c:formatCode>
                <c:ptCount val="3"/>
                <c:pt idx="0">
                  <c:v>5.7032501277372738</c:v>
                </c:pt>
                <c:pt idx="1">
                  <c:v>5.349891405179239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Sheet1!$F$2:$F$4</c:f>
              <c:numCache>
                <c:formatCode>0.0;;</c:formatCode>
                <c:ptCount val="3"/>
                <c:pt idx="0">
                  <c:v>0</c:v>
                </c:pt>
                <c:pt idx="1">
                  <c:v>0</c:v>
                </c:pt>
                <c:pt idx="2">
                  <c:v>4.5769156682003347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4.2967498722627262</c:v>
                </c:pt>
                <c:pt idx="1">
                  <c:v>4.650108594820761</c:v>
                </c:pt>
                <c:pt idx="2">
                  <c:v>5.4230843317996653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Sheet1!$E$2:$E$4</c:f>
              <c:numCache>
                <c:formatCode>0.0;;</c:formatCode>
                <c:ptCount val="3"/>
                <c:pt idx="0">
                  <c:v>0</c:v>
                </c:pt>
                <c:pt idx="1">
                  <c:v>7.7664286452315894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Sheet1!$G$2:$G$4</c:f>
              <c:numCache>
                <c:formatCode>0.0;;</c:formatCode>
                <c:ptCount val="3"/>
                <c:pt idx="0">
                  <c:v>8.1103764566384484</c:v>
                </c:pt>
                <c:pt idx="1">
                  <c:v>0</c:v>
                </c:pt>
                <c:pt idx="2">
                  <c:v>8.5184167104632103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1.8896235433615516</c:v>
                </c:pt>
                <c:pt idx="1">
                  <c:v>2.2335713547684106</c:v>
                </c:pt>
                <c:pt idx="2">
                  <c:v>1.4815832895367897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Sheet1!$G$2:$G$4</c:f>
              <c:numCache>
                <c:formatCode>0.0;;</c:formatCode>
                <c:ptCount val="3"/>
                <c:pt idx="0">
                  <c:v>9.2314841643853693</c:v>
                </c:pt>
                <c:pt idx="1">
                  <c:v>9.3571127077655856</c:v>
                </c:pt>
                <c:pt idx="2">
                  <c:v>7.915521189243929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0.76851583561463066</c:v>
                </c:pt>
                <c:pt idx="1">
                  <c:v>0.64288729223441443</c:v>
                </c:pt>
                <c:pt idx="2">
                  <c:v>2.084478810756071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Sheet1!$E$2:$E$4</c:f>
              <c:numCache>
                <c:formatCode>0.0;;</c:formatCode>
                <c:ptCount val="3"/>
                <c:pt idx="0">
                  <c:v>0</c:v>
                </c:pt>
                <c:pt idx="1">
                  <c:v>0</c:v>
                </c:pt>
                <c:pt idx="2">
                  <c:v>2.076603850307432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Sheet1!$G$2:$G$4</c:f>
              <c:numCache>
                <c:formatCode>0.0;;</c:formatCode>
                <c:ptCount val="3"/>
                <c:pt idx="0">
                  <c:v>3.517446931512723</c:v>
                </c:pt>
                <c:pt idx="1">
                  <c:v>3.4188263973342701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6.4825530684872774</c:v>
                </c:pt>
                <c:pt idx="1">
                  <c:v>6.5811736026657304</c:v>
                </c:pt>
                <c:pt idx="2">
                  <c:v>7.923396149692568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St Peter's Hospital (360)</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St Peter's Hospital (360)</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St Peter's Hospital (360)</c:v>
                </c:pt>
                <c:pt idx="2">
                  <c:v>Ashford Hospital (55)</c:v>
                </c:pt>
              </c:strCache>
            </c:strRef>
          </c:cat>
          <c:val>
            <c:numRef>
              <c:f>Sheet1!$F$2:$F$4</c:f>
              <c:numCache>
                <c:formatCode>0.0;;</c:formatCode>
                <c:ptCount val="3"/>
                <c:pt idx="0">
                  <c:v>0</c:v>
                </c:pt>
                <c:pt idx="1">
                  <c:v>8.4818560173477895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St Peter's Hospital (360)</c:v>
                </c:pt>
                <c:pt idx="2">
                  <c:v>Ashford Hospital (55)</c:v>
                </c:pt>
              </c:strCache>
            </c:strRef>
          </c:cat>
          <c:val>
            <c:numRef>
              <c:f>Sheet1!$G$2:$G$4</c:f>
              <c:numCache>
                <c:formatCode>0.0;;</c:formatCode>
                <c:ptCount val="3"/>
                <c:pt idx="0">
                  <c:v>8.6344053393552525</c:v>
                </c:pt>
                <c:pt idx="1">
                  <c:v>0</c:v>
                </c:pt>
                <c:pt idx="2">
                  <c:v>9.1539865816925339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St Peter's Hospital (360)</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St Peter's Hospital (360)</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(415)</c:v>
                </c:pt>
                <c:pt idx="1">
                  <c:v>St Peter's Hospital (360)</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1.3655946606447475</c:v>
                </c:pt>
                <c:pt idx="1">
                  <c:v>1.5181439826522105</c:v>
                </c:pt>
                <c:pt idx="2">
                  <c:v>0.84601341830746613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(309)</c:v>
                </c:pt>
                <c:pt idx="1">
                  <c:v>St Peter's Hospital (262)</c:v>
                </c:pt>
                <c:pt idx="2">
                  <c:v>Ashford Hospital (47)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(309)</c:v>
                </c:pt>
                <c:pt idx="1">
                  <c:v>St Peter's Hospital (262)</c:v>
                </c:pt>
                <c:pt idx="2">
                  <c:v>Ashford Hospital (47)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(309)</c:v>
                </c:pt>
                <c:pt idx="1">
                  <c:v>St Peter's Hospital (262)</c:v>
                </c:pt>
                <c:pt idx="2">
                  <c:v>Ashford Hospital (47)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(309)</c:v>
                </c:pt>
                <c:pt idx="1">
                  <c:v>St Peter's Hospital (262)</c:v>
                </c:pt>
                <c:pt idx="2">
                  <c:v>Ashford Hospital (47)</c:v>
                </c:pt>
              </c:strCache>
            </c:strRef>
          </c:cat>
          <c:val>
            <c:numRef>
              <c:f>Sheet1!$G$2:$G$4</c:f>
              <c:numCache>
                <c:formatCode>0.0;;</c:formatCode>
                <c:ptCount val="3"/>
                <c:pt idx="0">
                  <c:v>7.9587950512591776</c:v>
                </c:pt>
                <c:pt idx="1">
                  <c:v>7.5845803415040107</c:v>
                </c:pt>
                <c:pt idx="2">
                  <c:v>7.7301160362793038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(309)</c:v>
                </c:pt>
                <c:pt idx="1">
                  <c:v>St Peter's Hospital (262)</c:v>
                </c:pt>
                <c:pt idx="2">
                  <c:v>Ashford Hospital (47)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(309)</c:v>
                </c:pt>
                <c:pt idx="1">
                  <c:v>St Peter's Hospital (262)</c:v>
                </c:pt>
                <c:pt idx="2">
                  <c:v>Ashford Hospital (47)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(309)</c:v>
                </c:pt>
                <c:pt idx="1">
                  <c:v>St Peter's Hospital (262)</c:v>
                </c:pt>
                <c:pt idx="2">
                  <c:v>Ashford Hospital (47)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2.0412049487408224</c:v>
                </c:pt>
                <c:pt idx="1">
                  <c:v>2.4154196584959893</c:v>
                </c:pt>
                <c:pt idx="2">
                  <c:v>2.2698839637206962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St Peter's Hospital (198)</c:v>
                </c:pt>
                <c:pt idx="2">
                  <c:v>Ashford Hospital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St Peter's Hospital (198)</c:v>
                </c:pt>
                <c:pt idx="2">
                  <c:v>Ashford Hospital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St Peter's Hospital (198)</c:v>
                </c:pt>
                <c:pt idx="2">
                  <c:v>Ashford Hospital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St Peter's Hospital (198)</c:v>
                </c:pt>
                <c:pt idx="2">
                  <c:v>Ashford Hospital (42)</c:v>
                </c:pt>
              </c:strCache>
            </c:strRef>
          </c:cat>
          <c:val>
            <c:numRef>
              <c:f>Sheet1!$G$2:$G$4</c:f>
              <c:numCache>
                <c:formatCode>0.0;;</c:formatCode>
                <c:ptCount val="3"/>
                <c:pt idx="0">
                  <c:v>8.3183531298527473</c:v>
                </c:pt>
                <c:pt idx="1">
                  <c:v>7.772336375533639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St Peter's Hospital (198)</c:v>
                </c:pt>
                <c:pt idx="2">
                  <c:v>Ashford Hospital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St Peter's Hospital (198)</c:v>
                </c:pt>
                <c:pt idx="2">
                  <c:v>Ashford Hospital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St Peter's Hospital (198)</c:v>
                </c:pt>
                <c:pt idx="2">
                  <c:v>Ashford Hospital (42)</c:v>
                </c:pt>
              </c:strCache>
            </c:strRef>
          </c:cat>
          <c:val>
            <c:numRef>
              <c:f>Sheet1!$J$2:$J$4</c:f>
              <c:numCache>
                <c:formatCode>0.0;;</c:formatCode>
                <c:ptCount val="3"/>
                <c:pt idx="0">
                  <c:v>0</c:v>
                </c:pt>
                <c:pt idx="1">
                  <c:v>0</c:v>
                </c:pt>
                <c:pt idx="2">
                  <c:v>9.7930219327621657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1.6816468701472527</c:v>
                </c:pt>
                <c:pt idx="1">
                  <c:v>2.227663624466361</c:v>
                </c:pt>
                <c:pt idx="2">
                  <c:v>0.2069780672378343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St Peter's Hospital (138)</c:v>
                </c:pt>
                <c:pt idx="2">
                  <c:v>Ashford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St Peter's Hospital (138)</c:v>
                </c:pt>
                <c:pt idx="2">
                  <c:v>Ashford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St Peter's Hospital (138)</c:v>
                </c:pt>
                <c:pt idx="2">
                  <c:v>Ashford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St Peter's Hospital (138)</c:v>
                </c:pt>
                <c:pt idx="2">
                  <c:v>Ashford Hospital (-)</c:v>
                </c:pt>
              </c:strCache>
            </c:strRef>
          </c:cat>
          <c:val>
            <c:numRef>
              <c:f>Sheet1!$G$2:$G$4</c:f>
              <c:numCache>
                <c:formatCode>0.0;;</c:formatCode>
                <c:ptCount val="3"/>
                <c:pt idx="0">
                  <c:v>7.988909206423715</c:v>
                </c:pt>
                <c:pt idx="1">
                  <c:v>7.4091019442573547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St Peter's Hospital (138)</c:v>
                </c:pt>
                <c:pt idx="2">
                  <c:v>Ashford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St Peter's Hospital (138)</c:v>
                </c:pt>
                <c:pt idx="2">
                  <c:v>Ashford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St Peter's Hospital (138)</c:v>
                </c:pt>
                <c:pt idx="2">
                  <c:v>Ashford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2.011090793576285</c:v>
                </c:pt>
                <c:pt idx="1">
                  <c:v>2.5908980557426453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St Peter's Hospital (146)</c:v>
                </c:pt>
                <c:pt idx="2">
                  <c:v>Ashford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St Peter's Hospital (146)</c:v>
                </c:pt>
                <c:pt idx="2">
                  <c:v>Ashford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St Peter's Hospital (146)</c:v>
                </c:pt>
                <c:pt idx="2">
                  <c:v>Ashford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St Peter's Hospital (146)</c:v>
                </c:pt>
                <c:pt idx="2">
                  <c:v>Ashford Hospital (-)</c:v>
                </c:pt>
              </c:strCache>
            </c:strRef>
          </c:cat>
          <c:val>
            <c:numRef>
              <c:f>Sheet1!$G$2:$G$4</c:f>
              <c:numCache>
                <c:formatCode>0.0;;</c:formatCode>
                <c:ptCount val="3"/>
                <c:pt idx="0">
                  <c:v>6.3188859483618049</c:v>
                </c:pt>
                <c:pt idx="1">
                  <c:v>6.0842272032915128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St Peter's Hospital (146)</c:v>
                </c:pt>
                <c:pt idx="2">
                  <c:v>Ashford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St Peter's Hospital (146)</c:v>
                </c:pt>
                <c:pt idx="2">
                  <c:v>Ashford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St Peter's Hospital (146)</c:v>
                </c:pt>
                <c:pt idx="2">
                  <c:v>Ashford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3.6811140516381951</c:v>
                </c:pt>
                <c:pt idx="1">
                  <c:v>3.9157727967084872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St Peter's Hospital (334)</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St Peter's Hospital (334)</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St Peter's Hospital (334)</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St Peter's Hospital (334)</c:v>
                </c:pt>
                <c:pt idx="2">
                  <c:v>Ashford Hospital (55)</c:v>
                </c:pt>
              </c:strCache>
            </c:strRef>
          </c:cat>
          <c:val>
            <c:numRef>
              <c:f>Sheet1!$G$2:$G$4</c:f>
              <c:numCache>
                <c:formatCode>0.0;;</c:formatCode>
                <c:ptCount val="3"/>
                <c:pt idx="0">
                  <c:v>9.4376083471182053</c:v>
                </c:pt>
                <c:pt idx="1">
                  <c:v>9.3663492987549795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St Peter's Hospital (334)</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St Peter's Hospital (334)</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St Peter's Hospital (334)</c:v>
                </c:pt>
                <c:pt idx="2">
                  <c:v>Ashford Hospital (55)</c:v>
                </c:pt>
              </c:strCache>
            </c:strRef>
          </c:cat>
          <c:val>
            <c:numRef>
              <c:f>Sheet1!$J$2:$J$4</c:f>
              <c:numCache>
                <c:formatCode>0.0;;</c:formatCode>
                <c:ptCount val="3"/>
                <c:pt idx="0">
                  <c:v>0</c:v>
                </c:pt>
                <c:pt idx="1">
                  <c:v>0</c:v>
                </c:pt>
                <c:pt idx="2">
                  <c:v>10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0.56239165288179471</c:v>
                </c:pt>
                <c:pt idx="1">
                  <c:v>0.63365070124502054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St Peter's Hospital (343)</c:v>
                </c:pt>
                <c:pt idx="2">
                  <c:v>Ashford Hospital (55)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St Peter's Hospital (343)</c:v>
                </c:pt>
                <c:pt idx="2">
                  <c:v>Ashford Hospital (55)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St Peter's Hospital (343)</c:v>
                </c:pt>
                <c:pt idx="2">
                  <c:v>Ashford Hospital (55)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St Peter's Hospital (343)</c:v>
                </c:pt>
                <c:pt idx="2">
                  <c:v>Ashford Hospital (55)</c:v>
                </c:pt>
              </c:strCache>
            </c:strRef>
          </c:cat>
          <c:val>
            <c:numRef>
              <c:f>Sheet1!$G$2:$G$4</c:f>
              <c:numCache>
                <c:formatCode>0.0;;</c:formatCode>
                <c:ptCount val="3"/>
                <c:pt idx="0">
                  <c:v>8.5630238684762503</c:v>
                </c:pt>
                <c:pt idx="1">
                  <c:v>8.4637497920685423</c:v>
                </c:pt>
                <c:pt idx="2">
                  <c:v>8.1457649645438401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St Peter's Hospital (343)</c:v>
                </c:pt>
                <c:pt idx="2">
                  <c:v>Ashford Hospital (55)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St Peter's Hospital (343)</c:v>
                </c:pt>
                <c:pt idx="2">
                  <c:v>Ashford Hospital (55)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St Peter's Hospital (343)</c:v>
                </c:pt>
                <c:pt idx="2">
                  <c:v>Ashford Hospital (55)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1.4369761315237497</c:v>
                </c:pt>
                <c:pt idx="1">
                  <c:v>1.5362502079314577</c:v>
                </c:pt>
                <c:pt idx="2">
                  <c:v>1.8542350354561599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Sheet1!$G$2:$G$4</c:f>
              <c:numCache>
                <c:formatCode>0.0;;</c:formatCode>
                <c:ptCount val="3"/>
                <c:pt idx="0">
                  <c:v>8.9768171499298717</c:v>
                </c:pt>
                <c:pt idx="1">
                  <c:v>8.8758071031228543</c:v>
                </c:pt>
                <c:pt idx="2">
                  <c:v>8.4151579919615749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1.0231828500701283</c:v>
                </c:pt>
                <c:pt idx="1">
                  <c:v>1.1241928968771457</c:v>
                </c:pt>
                <c:pt idx="2">
                  <c:v>1.5848420080384251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(357)</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(357)</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(357)</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(357)</c:v>
                </c:pt>
                <c:pt idx="2">
                  <c:v>Ashford Hospital (55)</c:v>
                </c:pt>
              </c:strCache>
            </c:strRef>
          </c:cat>
          <c:val>
            <c:numRef>
              <c:f>Sheet1!$G$2:$G$4</c:f>
              <c:numCache>
                <c:formatCode>0.0;;</c:formatCode>
                <c:ptCount val="3"/>
                <c:pt idx="0">
                  <c:v>8.725814384322625</c:v>
                </c:pt>
                <c:pt idx="1">
                  <c:v>8.6934260708436479</c:v>
                </c:pt>
                <c:pt idx="2">
                  <c:v>8.4994048748790494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(357)</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(357)</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(357)</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1.274185615677375</c:v>
                </c:pt>
                <c:pt idx="1">
                  <c:v>1.3065739291563521</c:v>
                </c:pt>
                <c:pt idx="2">
                  <c:v>1.5005951251209506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Peter's Hospital (348)</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Peter's Hospital (348)</c:v>
                </c:pt>
                <c:pt idx="2">
                  <c:v>Ashford Hospital (55)</c:v>
                </c:pt>
              </c:strCache>
            </c:strRef>
          </c:cat>
          <c:val>
            <c:numRef>
              <c:f>Sheet1!$E$2:$E$4</c:f>
              <c:numCache>
                <c:formatCode>0.0;;</c:formatCode>
                <c:ptCount val="3"/>
                <c:pt idx="0">
                  <c:v>0</c:v>
                </c:pt>
                <c:pt idx="1">
                  <c:v>8.1650717073943326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Peter's Hospital (348)</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Peter's Hospital (348)</c:v>
                </c:pt>
                <c:pt idx="2">
                  <c:v>Ashford Hospital (55)</c:v>
                </c:pt>
              </c:strCache>
            </c:strRef>
          </c:cat>
          <c:val>
            <c:numRef>
              <c:f>Sheet1!$G$2:$G$4</c:f>
              <c:numCache>
                <c:formatCode>0.0;;</c:formatCode>
                <c:ptCount val="3"/>
                <c:pt idx="0">
                  <c:v>8.4034764915095899</c:v>
                </c:pt>
                <c:pt idx="1">
                  <c:v>0</c:v>
                </c:pt>
                <c:pt idx="2">
                  <c:v>8.5819010521404575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Peter's Hospital (348)</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Peter's Hospital (348)</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(403)</c:v>
                </c:pt>
                <c:pt idx="1">
                  <c:v>St Peter's Hospital (348)</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1.5965235084904101</c:v>
                </c:pt>
                <c:pt idx="1">
                  <c:v>1.8349282926056674</c:v>
                </c:pt>
                <c:pt idx="2">
                  <c:v>1.4180989478595425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Sheet1!$G$2:$G$4</c:f>
              <c:numCache>
                <c:formatCode>0.0;;</c:formatCode>
                <c:ptCount val="3"/>
                <c:pt idx="0">
                  <c:v>9.0861728322431841</c:v>
                </c:pt>
                <c:pt idx="1">
                  <c:v>8.9475994729866919</c:v>
                </c:pt>
                <c:pt idx="2">
                  <c:v>9.1111110691637567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St Peter's Hospital (367)</c:v>
                </c:pt>
                <c:pt idx="2">
                  <c:v>Ashford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0.91382716775681594</c:v>
                </c:pt>
                <c:pt idx="1">
                  <c:v>1.0524005270133081</c:v>
                </c:pt>
                <c:pt idx="2">
                  <c:v>0.88888893083624332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Sheet1!$G$2:$G$4</c:f>
              <c:numCache>
                <c:formatCode>0.0;;</c:formatCode>
                <c:ptCount val="3"/>
                <c:pt idx="0">
                  <c:v>8.8412899601731265</c:v>
                </c:pt>
                <c:pt idx="1">
                  <c:v>8.723654748697534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(418)</c:v>
                </c:pt>
                <c:pt idx="1">
                  <c:v>St Peter's Hospital (363)</c:v>
                </c:pt>
                <c:pt idx="2">
                  <c:v>Ashford Hospital (55)</c:v>
                </c:pt>
              </c:strCache>
            </c:strRef>
          </c:cat>
          <c:val>
            <c:numRef>
              <c:f>Sheet1!$J$2:$J$4</c:f>
              <c:numCache>
                <c:formatCode>0.0;;</c:formatCode>
                <c:ptCount val="3"/>
                <c:pt idx="0">
                  <c:v>0</c:v>
                </c:pt>
                <c:pt idx="1">
                  <c:v>0</c:v>
                </c:pt>
                <c:pt idx="2">
                  <c:v>9.8107030223211531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1.1587100398268735</c:v>
                </c:pt>
                <c:pt idx="1">
                  <c:v>1.276345251302466</c:v>
                </c:pt>
                <c:pt idx="2">
                  <c:v>0.1892969776788469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Peter's Hospital (367)</c:v>
                </c:pt>
                <c:pt idx="2">
                  <c:v>Ashford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Peter's Hospital (367)</c:v>
                </c:pt>
                <c:pt idx="2">
                  <c:v>Ashford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Peter's Hospital (367)</c:v>
                </c:pt>
                <c:pt idx="2">
                  <c:v>Ashford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Peter's Hospital (367)</c:v>
                </c:pt>
                <c:pt idx="2">
                  <c:v>Ashford Hospital (56)</c:v>
                </c:pt>
              </c:strCache>
            </c:strRef>
          </c:cat>
          <c:val>
            <c:numRef>
              <c:f>Sheet1!$G$2:$G$4</c:f>
              <c:numCache>
                <c:formatCode>0.0;;</c:formatCode>
                <c:ptCount val="3"/>
                <c:pt idx="0">
                  <c:v>7.6153619451031469</c:v>
                </c:pt>
                <c:pt idx="1">
                  <c:v>7.3202615922613736</c:v>
                </c:pt>
                <c:pt idx="2">
                  <c:v>6.8374289374670303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Peter's Hospital (367)</c:v>
                </c:pt>
                <c:pt idx="2">
                  <c:v>Ashford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Peter's Hospital (367)</c:v>
                </c:pt>
                <c:pt idx="2">
                  <c:v>Ashford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St Peter's Hospital (367)</c:v>
                </c:pt>
                <c:pt idx="2">
                  <c:v>Ashford Hospital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2.3846380548968531</c:v>
                </c:pt>
                <c:pt idx="1">
                  <c:v>2.6797384077386264</c:v>
                </c:pt>
                <c:pt idx="2">
                  <c:v>3.1625710625329697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Peter's Hospital (315)</c:v>
                </c:pt>
                <c:pt idx="2">
                  <c:v>Ashford Hospital (52)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Peter's Hospital (315)</c:v>
                </c:pt>
                <c:pt idx="2">
                  <c:v>Ashford Hospital (52)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Peter's Hospital (315)</c:v>
                </c:pt>
                <c:pt idx="2">
                  <c:v>Ashford Hospital (52)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Peter's Hospital (315)</c:v>
                </c:pt>
                <c:pt idx="2">
                  <c:v>Ashford Hospital (52)</c:v>
                </c:pt>
              </c:strCache>
            </c:strRef>
          </c:cat>
          <c:val>
            <c:numRef>
              <c:f>Sheet1!$G$2:$G$4</c:f>
              <c:numCache>
                <c:formatCode>0.0;;</c:formatCode>
                <c:ptCount val="3"/>
                <c:pt idx="0">
                  <c:v>7.7484655552777566</c:v>
                </c:pt>
                <c:pt idx="1">
                  <c:v>7.5958443169083942</c:v>
                </c:pt>
                <c:pt idx="2">
                  <c:v>8.0059584817972347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Peter's Hospital (315)</c:v>
                </c:pt>
                <c:pt idx="2">
                  <c:v>Ashford Hospital (52)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Peter's Hospital (315)</c:v>
                </c:pt>
                <c:pt idx="2">
                  <c:v>Ashford Hospital (52)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St Peter's Hospital (315)</c:v>
                </c:pt>
                <c:pt idx="2">
                  <c:v>Ashford Hospital (52)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2.2515344447222434</c:v>
                </c:pt>
                <c:pt idx="1">
                  <c:v>2.4041556830916058</c:v>
                </c:pt>
                <c:pt idx="2">
                  <c:v>1.9940415182027653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Peter's Hospital (352)</c:v>
                </c:pt>
                <c:pt idx="2">
                  <c:v>Ashford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Peter's Hospital (352)</c:v>
                </c:pt>
                <c:pt idx="2">
                  <c:v>Ashford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Peter's Hospital (352)</c:v>
                </c:pt>
                <c:pt idx="2">
                  <c:v>Ashford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Peter's Hospital (352)</c:v>
                </c:pt>
                <c:pt idx="2">
                  <c:v>Ashford Hospital (57)</c:v>
                </c:pt>
              </c:strCache>
            </c:strRef>
          </c:cat>
          <c:val>
            <c:numRef>
              <c:f>Sheet1!$G$2:$G$4</c:f>
              <c:numCache>
                <c:formatCode>0.0;;</c:formatCode>
                <c:ptCount val="3"/>
                <c:pt idx="0">
                  <c:v>7.1695172965606933</c:v>
                </c:pt>
                <c:pt idx="1">
                  <c:v>7.0158806315766924</c:v>
                </c:pt>
                <c:pt idx="2">
                  <c:v>6.8328197204027363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Peter's Hospital (352)</c:v>
                </c:pt>
                <c:pt idx="2">
                  <c:v>Ashford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Peter's Hospital (352)</c:v>
                </c:pt>
                <c:pt idx="2">
                  <c:v>Ashford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St Peter's Hospital (352)</c:v>
                </c:pt>
                <c:pt idx="2">
                  <c:v>Ashford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2.8304827034393067</c:v>
                </c:pt>
                <c:pt idx="1">
                  <c:v>2.9841193684233076</c:v>
                </c:pt>
                <c:pt idx="2">
                  <c:v>3.1671802795972637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(355)</c:v>
                </c:pt>
                <c:pt idx="2">
                  <c:v>Ashford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(355)</c:v>
                </c:pt>
                <c:pt idx="2">
                  <c:v>Ashford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(355)</c:v>
                </c:pt>
                <c:pt idx="2">
                  <c:v>Ashford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(355)</c:v>
                </c:pt>
                <c:pt idx="2">
                  <c:v>Ashford Hospital (57)</c:v>
                </c:pt>
              </c:strCache>
            </c:strRef>
          </c:cat>
          <c:val>
            <c:numRef>
              <c:f>Sheet1!$G$2:$G$4</c:f>
              <c:numCache>
                <c:formatCode>0.0;;</c:formatCode>
                <c:ptCount val="3"/>
                <c:pt idx="0">
                  <c:v>8.8584000822824702</c:v>
                </c:pt>
                <c:pt idx="1">
                  <c:v>8.7675103374104868</c:v>
                </c:pt>
                <c:pt idx="2">
                  <c:v>8.6759383550539013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(355)</c:v>
                </c:pt>
                <c:pt idx="2">
                  <c:v>Ashford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(355)</c:v>
                </c:pt>
                <c:pt idx="2">
                  <c:v>Ashford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(355)</c:v>
                </c:pt>
                <c:pt idx="2">
                  <c:v>Ashford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1.1415999177175298</c:v>
                </c:pt>
                <c:pt idx="1">
                  <c:v>1.2324896625895132</c:v>
                </c:pt>
                <c:pt idx="2">
                  <c:v>1.3240616449460987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St Peter's Hospital (315)</c:v>
                </c:pt>
                <c:pt idx="2">
                  <c:v>Ashford Hospital (45)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St Peter's Hospital (315)</c:v>
                </c:pt>
                <c:pt idx="2">
                  <c:v>Ashford Hospital (45)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St Peter's Hospital (315)</c:v>
                </c:pt>
                <c:pt idx="2">
                  <c:v>Ashford Hospital (45)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St Peter's Hospital (315)</c:v>
                </c:pt>
                <c:pt idx="2">
                  <c:v>Ashford Hospital (45)</c:v>
                </c:pt>
              </c:strCache>
            </c:strRef>
          </c:cat>
          <c:val>
            <c:numRef>
              <c:f>Sheet1!$G$2:$G$4</c:f>
              <c:numCache>
                <c:formatCode>0.0;;</c:formatCode>
                <c:ptCount val="3"/>
                <c:pt idx="0">
                  <c:v>7.5851609835042169</c:v>
                </c:pt>
                <c:pt idx="1">
                  <c:v>7.4352460305773924</c:v>
                </c:pt>
                <c:pt idx="2">
                  <c:v>8.3339734293470862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St Peter's Hospital (315)</c:v>
                </c:pt>
                <c:pt idx="2">
                  <c:v>Ashford Hospital (45)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St Peter's Hospital (315)</c:v>
                </c:pt>
                <c:pt idx="2">
                  <c:v>Ashford Hospital (45)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St Peter's Hospital (315)</c:v>
                </c:pt>
                <c:pt idx="2">
                  <c:v>Ashford Hospital (45)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2.4148390164957831</c:v>
                </c:pt>
                <c:pt idx="1">
                  <c:v>2.5647539694226076</c:v>
                </c:pt>
                <c:pt idx="2">
                  <c:v>1.6660265706529138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Peter's Hospital (365)</c:v>
                </c:pt>
                <c:pt idx="2">
                  <c:v>Ashford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Peter's Hospital (365)</c:v>
                </c:pt>
                <c:pt idx="2">
                  <c:v>Ashford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Peter's Hospital (365)</c:v>
                </c:pt>
                <c:pt idx="2">
                  <c:v>Ashford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Peter's Hospital (365)</c:v>
                </c:pt>
                <c:pt idx="2">
                  <c:v>Ashford Hospital (57)</c:v>
                </c:pt>
              </c:strCache>
            </c:strRef>
          </c:cat>
          <c:val>
            <c:numRef>
              <c:f>Sheet1!$G$2:$G$4</c:f>
              <c:numCache>
                <c:formatCode>0.0;;</c:formatCode>
                <c:ptCount val="3"/>
                <c:pt idx="0">
                  <c:v>9.4263757477822843</c:v>
                </c:pt>
                <c:pt idx="1">
                  <c:v>9.2699543733845218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Peter's Hospital (365)</c:v>
                </c:pt>
                <c:pt idx="2">
                  <c:v>Ashford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Peter's Hospital (365)</c:v>
                </c:pt>
                <c:pt idx="2">
                  <c:v>Ashford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St Peter's Hospital (365)</c:v>
                </c:pt>
                <c:pt idx="2">
                  <c:v>Ashford Hospital (57)</c:v>
                </c:pt>
              </c:strCache>
            </c:strRef>
          </c:cat>
          <c:val>
            <c:numRef>
              <c:f>Sheet1!$J$2:$J$4</c:f>
              <c:numCache>
                <c:formatCode>0.0;;</c:formatCode>
                <c:ptCount val="3"/>
                <c:pt idx="0">
                  <c:v>0</c:v>
                </c:pt>
                <c:pt idx="1">
                  <c:v>0</c:v>
                </c:pt>
                <c:pt idx="2">
                  <c:v>9.9668607517328791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0.57362425221771574</c:v>
                </c:pt>
                <c:pt idx="1">
                  <c:v>0.73004562661547823</c:v>
                </c:pt>
                <c:pt idx="2">
                  <c:v>3.3139248267120891E-2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St Peter's Hospital (310)</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St Peter's Hospital (310)</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St Peter's Hospital (310)</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St Peter's Hospital (310)</c:v>
                </c:pt>
                <c:pt idx="2">
                  <c:v>Ashford Hospital (55)</c:v>
                </c:pt>
              </c:strCache>
            </c:strRef>
          </c:cat>
          <c:val>
            <c:numRef>
              <c:f>Sheet1!$G$2:$G$4</c:f>
              <c:numCache>
                <c:formatCode>0.0;;</c:formatCode>
                <c:ptCount val="3"/>
                <c:pt idx="0">
                  <c:v>8.8646877425971695</c:v>
                </c:pt>
                <c:pt idx="1">
                  <c:v>8.6472990472966504</c:v>
                </c:pt>
                <c:pt idx="2">
                  <c:v>9.4990899734215901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St Peter's Hospital (310)</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St Peter's Hospital (310)</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(365)</c:v>
                </c:pt>
                <c:pt idx="1">
                  <c:v>St Peter's Hospital (310)</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1.1353122574028305</c:v>
                </c:pt>
                <c:pt idx="1">
                  <c:v>1.3527009527033496</c:v>
                </c:pt>
                <c:pt idx="2">
                  <c:v>0.50091002657840988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Peter's Hospital (346)</c:v>
                </c:pt>
                <c:pt idx="2">
                  <c:v>Ashford Hospital (56)</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Peter's Hospital (346)</c:v>
                </c:pt>
                <c:pt idx="2">
                  <c:v>Ashford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Peter's Hospital (346)</c:v>
                </c:pt>
                <c:pt idx="2">
                  <c:v>Ashford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Peter's Hospital (346)</c:v>
                </c:pt>
                <c:pt idx="2">
                  <c:v>Ashford Hospital (56)</c:v>
                </c:pt>
              </c:strCache>
            </c:strRef>
          </c:cat>
          <c:val>
            <c:numRef>
              <c:f>Sheet1!$G$2:$G$4</c:f>
              <c:numCache>
                <c:formatCode>0.0;;</c:formatCode>
                <c:ptCount val="3"/>
                <c:pt idx="0">
                  <c:v>8.3199139520401353</c:v>
                </c:pt>
                <c:pt idx="1">
                  <c:v>8.1672477400911898</c:v>
                </c:pt>
                <c:pt idx="2">
                  <c:v>8.7456902360385484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Peter's Hospital (346)</c:v>
                </c:pt>
                <c:pt idx="2">
                  <c:v>Ashford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Peter's Hospital (346)</c:v>
                </c:pt>
                <c:pt idx="2">
                  <c:v>Ashford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St Peter's Hospital (346)</c:v>
                </c:pt>
                <c:pt idx="2">
                  <c:v>Ashford Hospital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1.6800860479598647</c:v>
                </c:pt>
                <c:pt idx="1">
                  <c:v>1.8327522599088102</c:v>
                </c:pt>
                <c:pt idx="2">
                  <c:v>1.2543097639614516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(64)</c:v>
                </c:pt>
                <c:pt idx="1">
                  <c:v>St Peter's Hospital (56)</c:v>
                </c:pt>
                <c:pt idx="2">
                  <c:v>Ashford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(64)</c:v>
                </c:pt>
                <c:pt idx="1">
                  <c:v>St Peter's Hospital (56)</c:v>
                </c:pt>
                <c:pt idx="2">
                  <c:v>Ashford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(64)</c:v>
                </c:pt>
                <c:pt idx="1">
                  <c:v>St Peter's Hospital (56)</c:v>
                </c:pt>
                <c:pt idx="2">
                  <c:v>Ashford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(64)</c:v>
                </c:pt>
                <c:pt idx="1">
                  <c:v>St Peter's Hospital (56)</c:v>
                </c:pt>
                <c:pt idx="2">
                  <c:v>Ashford Hospital (-)</c:v>
                </c:pt>
              </c:strCache>
            </c:strRef>
          </c:cat>
          <c:val>
            <c:numRef>
              <c:f>Sheet1!$G$2:$G$4</c:f>
              <c:numCache>
                <c:formatCode>0.0;;</c:formatCode>
                <c:ptCount val="3"/>
                <c:pt idx="0">
                  <c:v>8.4522013958744111</c:v>
                </c:pt>
                <c:pt idx="1">
                  <c:v>7.9888745872461104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(64)</c:v>
                </c:pt>
                <c:pt idx="1">
                  <c:v>St Peter's Hospital (56)</c:v>
                </c:pt>
                <c:pt idx="2">
                  <c:v>Ashford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(64)</c:v>
                </c:pt>
                <c:pt idx="1">
                  <c:v>St Peter's Hospital (56)</c:v>
                </c:pt>
                <c:pt idx="2">
                  <c:v>Ashford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(64)</c:v>
                </c:pt>
                <c:pt idx="1">
                  <c:v>St Peter's Hospital (56)</c:v>
                </c:pt>
                <c:pt idx="2">
                  <c:v>Ashford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1.5477986041255889</c:v>
                </c:pt>
                <c:pt idx="1">
                  <c:v>2.0111254127538896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St Peter's Hospital (61)</c:v>
                </c:pt>
                <c:pt idx="2">
                  <c:v>Ashford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St Peter's Hospital (61)</c:v>
                </c:pt>
                <c:pt idx="2">
                  <c:v>Ashford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St Peter's Hospital (61)</c:v>
                </c:pt>
                <c:pt idx="2">
                  <c:v>Ashford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St Peter's Hospital (61)</c:v>
                </c:pt>
                <c:pt idx="2">
                  <c:v>Ashford Hospital (-)</c:v>
                </c:pt>
              </c:strCache>
            </c:strRef>
          </c:cat>
          <c:val>
            <c:numRef>
              <c:f>Sheet1!$G$2:$G$4</c:f>
              <c:numCache>
                <c:formatCode>0.0;;</c:formatCode>
                <c:ptCount val="3"/>
                <c:pt idx="0">
                  <c:v>8.3888234431143616</c:v>
                </c:pt>
                <c:pt idx="1">
                  <c:v>7.8724810034482946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St Peter's Hospital (61)</c:v>
                </c:pt>
                <c:pt idx="2">
                  <c:v>Ashford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St Peter's Hospital (61)</c:v>
                </c:pt>
                <c:pt idx="2">
                  <c:v>Ashford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(72)</c:v>
                </c:pt>
                <c:pt idx="1">
                  <c:v>St Peter's Hospital (61)</c:v>
                </c:pt>
                <c:pt idx="2">
                  <c:v>Ashford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1.6111765568856384</c:v>
                </c:pt>
                <c:pt idx="1">
                  <c:v>2.1275189965517054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c:v>
                </c:pt>
                <c:pt idx="1">
                  <c:v>St Peter's Hospital (47)</c:v>
                </c:pt>
                <c:pt idx="2">
                  <c:v>Ashford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c:v>
                </c:pt>
                <c:pt idx="1">
                  <c:v>St Peter's Hospital (47)</c:v>
                </c:pt>
                <c:pt idx="2">
                  <c:v>Ashford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c:v>
                </c:pt>
                <c:pt idx="1">
                  <c:v>St Peter's Hospital (47)</c:v>
                </c:pt>
                <c:pt idx="2">
                  <c:v>Ashford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c:v>
                </c:pt>
                <c:pt idx="1">
                  <c:v>St Peter's Hospital (47)</c:v>
                </c:pt>
                <c:pt idx="2">
                  <c:v>Ashford Hospital (-)</c:v>
                </c:pt>
              </c:strCache>
            </c:strRef>
          </c:cat>
          <c:val>
            <c:numRef>
              <c:f>Sheet1!$G$2:$G$4</c:f>
              <c:numCache>
                <c:formatCode>0.0;;</c:formatCode>
                <c:ptCount val="3"/>
                <c:pt idx="0">
                  <c:v>7.1224830063230202</c:v>
                </c:pt>
                <c:pt idx="1">
                  <c:v>6.7311271809202546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c:v>
                </c:pt>
                <c:pt idx="1">
                  <c:v>St Peter's Hospital (47)</c:v>
                </c:pt>
                <c:pt idx="2">
                  <c:v>Ashford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c:v>
                </c:pt>
                <c:pt idx="1">
                  <c:v>St Peter's Hospital (47)</c:v>
                </c:pt>
                <c:pt idx="2">
                  <c:v>Ashford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(56)</c:v>
                </c:pt>
                <c:pt idx="1">
                  <c:v>St Peter's Hospital (47)</c:v>
                </c:pt>
                <c:pt idx="2">
                  <c:v>Ashford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2.8775169936769798</c:v>
                </c:pt>
                <c:pt idx="1">
                  <c:v>3.2688728190797454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(171)</c:v>
                </c:pt>
                <c:pt idx="1">
                  <c:v>St Peter's Hospital (146)</c:v>
                </c:pt>
                <c:pt idx="2">
                  <c:v>Ashford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(171)</c:v>
                </c:pt>
                <c:pt idx="1">
                  <c:v>St Peter's Hospital (146)</c:v>
                </c:pt>
                <c:pt idx="2">
                  <c:v>Ashford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(171)</c:v>
                </c:pt>
                <c:pt idx="1">
                  <c:v>St Peter's Hospital (146)</c:v>
                </c:pt>
                <c:pt idx="2">
                  <c:v>Ashford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(171)</c:v>
                </c:pt>
                <c:pt idx="1">
                  <c:v>St Peter's Hospital (146)</c:v>
                </c:pt>
                <c:pt idx="2">
                  <c:v>Ashford Hospital (-)</c:v>
                </c:pt>
              </c:strCache>
            </c:strRef>
          </c:cat>
          <c:val>
            <c:numRef>
              <c:f>Sheet1!$G$2:$G$4</c:f>
              <c:numCache>
                <c:formatCode>0.0;;</c:formatCode>
                <c:ptCount val="3"/>
                <c:pt idx="0">
                  <c:v>8.4854555126908124</c:v>
                </c:pt>
                <c:pt idx="1">
                  <c:v>8.1386596446352417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(171)</c:v>
                </c:pt>
                <c:pt idx="1">
                  <c:v>St Peter's Hospital (146)</c:v>
                </c:pt>
                <c:pt idx="2">
                  <c:v>Ashford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(171)</c:v>
                </c:pt>
                <c:pt idx="1">
                  <c:v>St Peter's Hospital (146)</c:v>
                </c:pt>
                <c:pt idx="2">
                  <c:v>Ashford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(171)</c:v>
                </c:pt>
                <c:pt idx="1">
                  <c:v>St Peter's Hospital (146)</c:v>
                </c:pt>
                <c:pt idx="2">
                  <c:v>Ashford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1.5145444873091876</c:v>
                </c:pt>
                <c:pt idx="1">
                  <c:v>1.8613403553647583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St Peter's Hospital (116)</c:v>
                </c:pt>
                <c:pt idx="2">
                  <c:v>Ashford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St Peter's Hospital (116)</c:v>
                </c:pt>
                <c:pt idx="2">
                  <c:v>Ashford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St Peter's Hospital (116)</c:v>
                </c:pt>
                <c:pt idx="2">
                  <c:v>Ashford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St Peter's Hospital (116)</c:v>
                </c:pt>
                <c:pt idx="2">
                  <c:v>Ashford Hospital (-)</c:v>
                </c:pt>
              </c:strCache>
            </c:strRef>
          </c:cat>
          <c:val>
            <c:numRef>
              <c:f>Sheet1!$G$2:$G$4</c:f>
              <c:numCache>
                <c:formatCode>0.0;;</c:formatCode>
                <c:ptCount val="3"/>
                <c:pt idx="0">
                  <c:v>7.4389908409535703</c:v>
                </c:pt>
                <c:pt idx="1">
                  <c:v>6.9861065645614984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St Peter's Hospital (116)</c:v>
                </c:pt>
                <c:pt idx="2">
                  <c:v>Ashford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St Peter's Hospital (116)</c:v>
                </c:pt>
                <c:pt idx="2">
                  <c:v>Ashford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(131)</c:v>
                </c:pt>
                <c:pt idx="1">
                  <c:v>St Peter's Hospital (116)</c:v>
                </c:pt>
                <c:pt idx="2">
                  <c:v>Ashford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2.5610091590464297</c:v>
                </c:pt>
                <c:pt idx="1">
                  <c:v>3.0138934354385016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St Peter's Hospital (87)</c:v>
                </c:pt>
                <c:pt idx="2">
                  <c:v>Ashford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St Peter's Hospital (87)</c:v>
                </c:pt>
                <c:pt idx="2">
                  <c:v>Ashford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St Peter's Hospital (87)</c:v>
                </c:pt>
                <c:pt idx="2">
                  <c:v>Ashford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St Peter's Hospital (87)</c:v>
                </c:pt>
                <c:pt idx="2">
                  <c:v>Ashford Hospital (-)</c:v>
                </c:pt>
              </c:strCache>
            </c:strRef>
          </c:cat>
          <c:val>
            <c:numRef>
              <c:f>Sheet1!$G$2:$G$4</c:f>
              <c:numCache>
                <c:formatCode>0.0;;</c:formatCode>
                <c:ptCount val="3"/>
                <c:pt idx="0">
                  <c:v>5.782800010059959</c:v>
                </c:pt>
                <c:pt idx="1">
                  <c:v>5.5287226595863519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St Peter's Hospital (87)</c:v>
                </c:pt>
                <c:pt idx="2">
                  <c:v>Ashford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St Peter's Hospital (87)</c:v>
                </c:pt>
                <c:pt idx="2">
                  <c:v>Ashford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(95)</c:v>
                </c:pt>
                <c:pt idx="1">
                  <c:v>St Peter's Hospital (87)</c:v>
                </c:pt>
                <c:pt idx="2">
                  <c:v>Ashford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4.217199989940041</c:v>
                </c:pt>
                <c:pt idx="1">
                  <c:v>4.4712773404136481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St Peter's Hospital (-)</c:v>
                </c:pt>
                <c:pt idx="2">
                  <c:v>Ashford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St Peter's Hospital (-)</c:v>
                </c:pt>
                <c:pt idx="2">
                  <c:v>Ashford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St Peter's Hospital (-)</c:v>
                </c:pt>
                <c:pt idx="2">
                  <c:v>Ashford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St Peter's Hospital (-)</c:v>
                </c:pt>
                <c:pt idx="2">
                  <c:v>Ashford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St Peter's Hospital (-)</c:v>
                </c:pt>
                <c:pt idx="2">
                  <c:v>Ashford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St Peter's Hospital (-)</c:v>
                </c:pt>
                <c:pt idx="2">
                  <c:v>Ashford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St Peter's Hospital (-)</c:v>
                </c:pt>
                <c:pt idx="2">
                  <c:v>Ashford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Peter's Hospital (-)</c:v>
                </c:pt>
                <c:pt idx="2">
                  <c:v>Ashford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Peter's Hospital (-)</c:v>
                </c:pt>
                <c:pt idx="2">
                  <c:v>Ashford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Peter's Hospital (-)</c:v>
                </c:pt>
                <c:pt idx="2">
                  <c:v>Ashford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Peter's Hospital (-)</c:v>
                </c:pt>
                <c:pt idx="2">
                  <c:v>Ashford Hospital (-)</c:v>
                </c:pt>
              </c:strCache>
            </c:strRef>
          </c:cat>
          <c:val>
            <c:numRef>
              <c:f>Sheet1!$G$2:$G$4</c:f>
              <c:numCache>
                <c:formatCode>0.0;;</c:formatCode>
                <c:ptCount val="3"/>
                <c:pt idx="0">
                  <c:v>7.064688063620256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Peter's Hospital (-)</c:v>
                </c:pt>
                <c:pt idx="2">
                  <c:v>Ashford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Peter's Hospital (-)</c:v>
                </c:pt>
                <c:pt idx="2">
                  <c:v>Ashford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c:v>
                </c:pt>
                <c:pt idx="1">
                  <c:v>St Peter's Hospital (-)</c:v>
                </c:pt>
                <c:pt idx="2">
                  <c:v>Ashford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2.935311936379744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Peter's Hospital (352)</c:v>
                </c:pt>
                <c:pt idx="2">
                  <c:v>Ashford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Peter's Hospital (352)</c:v>
                </c:pt>
                <c:pt idx="2">
                  <c:v>Ashford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Peter's Hospital (352)</c:v>
                </c:pt>
                <c:pt idx="2">
                  <c:v>Ashford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Peter's Hospital (352)</c:v>
                </c:pt>
                <c:pt idx="2">
                  <c:v>Ashford Hospital (56)</c:v>
                </c:pt>
              </c:strCache>
            </c:strRef>
          </c:cat>
          <c:val>
            <c:numRef>
              <c:f>Sheet1!$G$2:$G$4</c:f>
              <c:numCache>
                <c:formatCode>0.0;;</c:formatCode>
                <c:ptCount val="3"/>
                <c:pt idx="0">
                  <c:v>6.5421580313463474</c:v>
                </c:pt>
                <c:pt idx="1">
                  <c:v>6.3004260251273454</c:v>
                </c:pt>
                <c:pt idx="2">
                  <c:v>6.6522980019608244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Peter's Hospital (352)</c:v>
                </c:pt>
                <c:pt idx="2">
                  <c:v>Ashford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Peter's Hospital (352)</c:v>
                </c:pt>
                <c:pt idx="2">
                  <c:v>Ashford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St Peter's Hospital (352)</c:v>
                </c:pt>
                <c:pt idx="2">
                  <c:v>Ashford Hospital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3.4578419686536526</c:v>
                </c:pt>
                <c:pt idx="1">
                  <c:v>3.6995739748726546</c:v>
                </c:pt>
                <c:pt idx="2">
                  <c:v>3.3477019980391756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St Peter's Hospital (279)</c:v>
                </c:pt>
                <c:pt idx="2">
                  <c:v>Ashford Hospital (38)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St Peter's Hospital (279)</c:v>
                </c:pt>
                <c:pt idx="2">
                  <c:v>Ashford Hospital (38)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St Peter's Hospital (279)</c:v>
                </c:pt>
                <c:pt idx="2">
                  <c:v>Ashford Hospital (38)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St Peter's Hospital (279)</c:v>
                </c:pt>
                <c:pt idx="2">
                  <c:v>Ashford Hospital (38)</c:v>
                </c:pt>
              </c:strCache>
            </c:strRef>
          </c:cat>
          <c:val>
            <c:numRef>
              <c:f>Sheet1!$G$2:$G$4</c:f>
              <c:numCache>
                <c:formatCode>0.0;;</c:formatCode>
                <c:ptCount val="3"/>
                <c:pt idx="0">
                  <c:v>5.5633893356219959</c:v>
                </c:pt>
                <c:pt idx="1">
                  <c:v>5.4242179645678217</c:v>
                </c:pt>
                <c:pt idx="2">
                  <c:v>5.2367630393095741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St Peter's Hospital (279)</c:v>
                </c:pt>
                <c:pt idx="2">
                  <c:v>Ashford Hospital (38)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St Peter's Hospital (279)</c:v>
                </c:pt>
                <c:pt idx="2">
                  <c:v>Ashford Hospital (38)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(317)</c:v>
                </c:pt>
                <c:pt idx="1">
                  <c:v>St Peter's Hospital (279)</c:v>
                </c:pt>
                <c:pt idx="2">
                  <c:v>Ashford Hospital (38)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4.4366106643780041</c:v>
                </c:pt>
                <c:pt idx="1">
                  <c:v>4.5757820354321783</c:v>
                </c:pt>
                <c:pt idx="2">
                  <c:v>4.7632369606904259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St Peter's Hospital (121)</c:v>
                </c:pt>
                <c:pt idx="2">
                  <c:v>Ashford Hospital (40)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St Peter's Hospital (121)</c:v>
                </c:pt>
                <c:pt idx="2">
                  <c:v>Ashford Hospital (40)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St Peter's Hospital (121)</c:v>
                </c:pt>
                <c:pt idx="2">
                  <c:v>Ashford Hospital (40)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St Peter's Hospital (121)</c:v>
                </c:pt>
                <c:pt idx="2">
                  <c:v>Ashford Hospital (40)</c:v>
                </c:pt>
              </c:strCache>
            </c:strRef>
          </c:cat>
          <c:val>
            <c:numRef>
              <c:f>Sheet1!$G$2:$G$4</c:f>
              <c:numCache>
                <c:formatCode>0.0;;</c:formatCode>
                <c:ptCount val="3"/>
                <c:pt idx="0">
                  <c:v>8.3045746359715515</c:v>
                </c:pt>
                <c:pt idx="1">
                  <c:v>7.6424472906359897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St Peter's Hospital (121)</c:v>
                </c:pt>
                <c:pt idx="2">
                  <c:v>Ashford Hospital (40)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St Peter's Hospital (121)</c:v>
                </c:pt>
                <c:pt idx="2">
                  <c:v>Ashford Hospital (40)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St Peter's Hospital (121)</c:v>
                </c:pt>
                <c:pt idx="2">
                  <c:v>Ashford Hospital (40)</c:v>
                </c:pt>
              </c:strCache>
            </c:strRef>
          </c:cat>
          <c:val>
            <c:numRef>
              <c:f>Sheet1!$J$2:$J$4</c:f>
              <c:numCache>
                <c:formatCode>0.0;;</c:formatCode>
                <c:ptCount val="3"/>
                <c:pt idx="0">
                  <c:v>0</c:v>
                </c:pt>
                <c:pt idx="1">
                  <c:v>0</c:v>
                </c:pt>
                <c:pt idx="2">
                  <c:v>9.7032029964463007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1.6954253640284485</c:v>
                </c:pt>
                <c:pt idx="1">
                  <c:v>2.3575527093640103</c:v>
                </c:pt>
                <c:pt idx="2">
                  <c:v>0.29679700355369931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Peter's Hospital (365)</c:v>
                </c:pt>
                <c:pt idx="2">
                  <c:v>Ashford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Peter's Hospital (365)</c:v>
                </c:pt>
                <c:pt idx="2">
                  <c:v>Ashford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Peter's Hospital (365)</c:v>
                </c:pt>
                <c:pt idx="2">
                  <c:v>Ashford Hospital (56)</c:v>
                </c:pt>
              </c:strCache>
            </c:strRef>
          </c:cat>
          <c:val>
            <c:numRef>
              <c:f>Sheet1!$F$2:$F$4</c:f>
              <c:numCache>
                <c:formatCode>0.0;;</c:formatCode>
                <c:ptCount val="3"/>
                <c:pt idx="0">
                  <c:v>0</c:v>
                </c:pt>
                <c:pt idx="1">
                  <c:v>6.3735768949289424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Peter's Hospital (365)</c:v>
                </c:pt>
                <c:pt idx="2">
                  <c:v>Ashford Hospital (56)</c:v>
                </c:pt>
              </c:strCache>
            </c:strRef>
          </c:cat>
          <c:val>
            <c:numRef>
              <c:f>Sheet1!$G$2:$G$4</c:f>
              <c:numCache>
                <c:formatCode>0.0;;</c:formatCode>
                <c:ptCount val="3"/>
                <c:pt idx="0">
                  <c:v>6.5526623221982589</c:v>
                </c:pt>
                <c:pt idx="1">
                  <c:v>0</c:v>
                </c:pt>
                <c:pt idx="2">
                  <c:v>6.9778654366287034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Peter's Hospital (365)</c:v>
                </c:pt>
                <c:pt idx="2">
                  <c:v>Ashford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Peter's Hospital (365)</c:v>
                </c:pt>
                <c:pt idx="2">
                  <c:v>Ashford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St Peter's Hospital (365)</c:v>
                </c:pt>
                <c:pt idx="2">
                  <c:v>Ashford Hospital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3.4473376778017411</c:v>
                </c:pt>
                <c:pt idx="1">
                  <c:v>3.6264231050710576</c:v>
                </c:pt>
                <c:pt idx="2">
                  <c:v>3.0221345633712966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St Peter's Hospital (340)</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St Peter's Hospital (340)</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St Peter's Hospital (340)</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St Peter's Hospital (340)</c:v>
                </c:pt>
                <c:pt idx="2">
                  <c:v>Ashford Hospital (55)</c:v>
                </c:pt>
              </c:strCache>
            </c:strRef>
          </c:cat>
          <c:val>
            <c:numRef>
              <c:f>Sheet1!$G$2:$G$4</c:f>
              <c:numCache>
                <c:formatCode>0.0;;</c:formatCode>
                <c:ptCount val="3"/>
                <c:pt idx="0">
                  <c:v>8.1423531058451442</c:v>
                </c:pt>
                <c:pt idx="1">
                  <c:v>7.9671816496176557</c:v>
                </c:pt>
                <c:pt idx="2">
                  <c:v>7.8452160544142533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St Peter's Hospital (340)</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St Peter's Hospital (340)</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St Peter's Hospital (340)</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1.8576468941548558</c:v>
                </c:pt>
                <c:pt idx="1">
                  <c:v>2.0328183503823443</c:v>
                </c:pt>
                <c:pt idx="2">
                  <c:v>2.1547839455857467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St Peter's Hospital (260)</c:v>
                </c:pt>
                <c:pt idx="2">
                  <c:v>Ashford Hospital (52)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St Peter's Hospital (260)</c:v>
                </c:pt>
                <c:pt idx="2">
                  <c:v>Ashford Hospital (52)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St Peter's Hospital (260)</c:v>
                </c:pt>
                <c:pt idx="2">
                  <c:v>Ashford Hospital (52)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St Peter's Hospital (260)</c:v>
                </c:pt>
                <c:pt idx="2">
                  <c:v>Ashford Hospital (52)</c:v>
                </c:pt>
              </c:strCache>
            </c:strRef>
          </c:cat>
          <c:val>
            <c:numRef>
              <c:f>Sheet1!$G$2:$G$4</c:f>
              <c:numCache>
                <c:formatCode>0.0;;</c:formatCode>
                <c:ptCount val="3"/>
                <c:pt idx="0">
                  <c:v>9.003267752746364</c:v>
                </c:pt>
                <c:pt idx="1">
                  <c:v>8.8253746206506438</c:v>
                </c:pt>
                <c:pt idx="2">
                  <c:v>8.6122819711047462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St Peter's Hospital (260)</c:v>
                </c:pt>
                <c:pt idx="2">
                  <c:v>Ashford Hospital (52)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St Peter's Hospital (260)</c:v>
                </c:pt>
                <c:pt idx="2">
                  <c:v>Ashford Hospital (52)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(312)</c:v>
                </c:pt>
                <c:pt idx="1">
                  <c:v>St Peter's Hospital (260)</c:v>
                </c:pt>
                <c:pt idx="2">
                  <c:v>Ashford Hospital (52)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0.99673224725363596</c:v>
                </c:pt>
                <c:pt idx="1">
                  <c:v>1.1746253793493562</c:v>
                </c:pt>
                <c:pt idx="2">
                  <c:v>1.3877180288952538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Peter's Hospital (229)</c:v>
                </c:pt>
                <c:pt idx="2">
                  <c:v>Ashford Hospital (45)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Peter's Hospital (229)</c:v>
                </c:pt>
                <c:pt idx="2">
                  <c:v>Ashford Hospital (45)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Peter's Hospital (229)</c:v>
                </c:pt>
                <c:pt idx="2">
                  <c:v>Ashford Hospital (45)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Peter's Hospital (229)</c:v>
                </c:pt>
                <c:pt idx="2">
                  <c:v>Ashford Hospital (45)</c:v>
                </c:pt>
              </c:strCache>
            </c:strRef>
          </c:cat>
          <c:val>
            <c:numRef>
              <c:f>Sheet1!$G$2:$G$4</c:f>
              <c:numCache>
                <c:formatCode>0.0;;</c:formatCode>
                <c:ptCount val="3"/>
                <c:pt idx="0">
                  <c:v>6.5063501981876204</c:v>
                </c:pt>
                <c:pt idx="1">
                  <c:v>6.2988049164038404</c:v>
                </c:pt>
                <c:pt idx="2">
                  <c:v>5.6791172124193547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Peter's Hospital (229)</c:v>
                </c:pt>
                <c:pt idx="2">
                  <c:v>Ashford Hospital (45)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Peter's Hospital (229)</c:v>
                </c:pt>
                <c:pt idx="2">
                  <c:v>Ashford Hospital (45)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(274)</c:v>
                </c:pt>
                <c:pt idx="1">
                  <c:v>St Peter's Hospital (229)</c:v>
                </c:pt>
                <c:pt idx="2">
                  <c:v>Ashford Hospital (45)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3.4936498018123796</c:v>
                </c:pt>
                <c:pt idx="1">
                  <c:v>3.7011950835961596</c:v>
                </c:pt>
                <c:pt idx="2">
                  <c:v>4.3208827875806453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St Peter's Hospital (277)</c:v>
                </c:pt>
                <c:pt idx="2">
                  <c:v>Ashford Hospital (51)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St Peter's Hospital (277)</c:v>
                </c:pt>
                <c:pt idx="2">
                  <c:v>Ashford Hospital (51)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St Peter's Hospital (277)</c:v>
                </c:pt>
                <c:pt idx="2">
                  <c:v>Ashford Hospital (51)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St Peter's Hospital (277)</c:v>
                </c:pt>
                <c:pt idx="2">
                  <c:v>Ashford Hospital (51)</c:v>
                </c:pt>
              </c:strCache>
            </c:strRef>
          </c:cat>
          <c:val>
            <c:numRef>
              <c:f>Sheet1!$G$2:$G$4</c:f>
              <c:numCache>
                <c:formatCode>0.0;;</c:formatCode>
                <c:ptCount val="3"/>
                <c:pt idx="0">
                  <c:v>4.8373368868029534</c:v>
                </c:pt>
                <c:pt idx="1">
                  <c:v>4.4679777192915404</c:v>
                </c:pt>
                <c:pt idx="2">
                  <c:v>4.8487685254111774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St Peter's Hospital (277)</c:v>
                </c:pt>
                <c:pt idx="2">
                  <c:v>Ashford Hospital (51)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St Peter's Hospital (277)</c:v>
                </c:pt>
                <c:pt idx="2">
                  <c:v>Ashford Hospital (51)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St Peter's Hospital (277)</c:v>
                </c:pt>
                <c:pt idx="2">
                  <c:v>Ashford Hospital (51)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5.1626631131970466</c:v>
                </c:pt>
                <c:pt idx="1">
                  <c:v>5.5320222807084596</c:v>
                </c:pt>
                <c:pt idx="2">
                  <c:v>5.1512314745888226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St Peter's Hospital (331)</c:v>
                </c:pt>
                <c:pt idx="2">
                  <c:v>Ashford Hospital (56)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St Peter's Hospital (331)</c:v>
                </c:pt>
                <c:pt idx="2">
                  <c:v>Ashford Hospital (56)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St Peter's Hospital (331)</c:v>
                </c:pt>
                <c:pt idx="2">
                  <c:v>Ashford Hospital (56)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St Peter's Hospital (331)</c:v>
                </c:pt>
                <c:pt idx="2">
                  <c:v>Ashford Hospital (56)</c:v>
                </c:pt>
              </c:strCache>
            </c:strRef>
          </c:cat>
          <c:val>
            <c:numRef>
              <c:f>Sheet1!$G$2:$G$4</c:f>
              <c:numCache>
                <c:formatCode>0.0;;</c:formatCode>
                <c:ptCount val="3"/>
                <c:pt idx="0">
                  <c:v>6.5161431478387293</c:v>
                </c:pt>
                <c:pt idx="1">
                  <c:v>6.1183909338342293</c:v>
                </c:pt>
                <c:pt idx="2">
                  <c:v>7.6713471585046831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St Peter's Hospital (331)</c:v>
                </c:pt>
                <c:pt idx="2">
                  <c:v>Ashford Hospital (56)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St Peter's Hospital (331)</c:v>
                </c:pt>
                <c:pt idx="2">
                  <c:v>Ashford Hospital (56)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St Peter's Hospital (331)</c:v>
                </c:pt>
                <c:pt idx="2">
                  <c:v>Ashford Hospital (56)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3.4838568521612707</c:v>
                </c:pt>
                <c:pt idx="1">
                  <c:v>3.8816090661657707</c:v>
                </c:pt>
                <c:pt idx="2">
                  <c:v>2.3286528414953169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St Peter's Hospital (313)</c:v>
                </c:pt>
                <c:pt idx="2">
                  <c:v>Ashford Hospital (51)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St Peter's Hospital (313)</c:v>
                </c:pt>
                <c:pt idx="2">
                  <c:v>Ashford Hospital (51)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St Peter's Hospital (313)</c:v>
                </c:pt>
                <c:pt idx="2">
                  <c:v>Ashford Hospital (51)</c:v>
                </c:pt>
              </c:strCache>
            </c:strRef>
          </c:cat>
          <c:val>
            <c:numRef>
              <c:f>Sheet1!$F$2:$F$4</c:f>
              <c:numCache>
                <c:formatCode>0.0;;</c:formatCode>
                <c:ptCount val="3"/>
                <c:pt idx="0">
                  <c:v>0</c:v>
                </c:pt>
                <c:pt idx="1">
                  <c:v>6.9987964169457406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St Peter's Hospital (313)</c:v>
                </c:pt>
                <c:pt idx="2">
                  <c:v>Ashford Hospital (51)</c:v>
                </c:pt>
              </c:strCache>
            </c:strRef>
          </c:cat>
          <c:val>
            <c:numRef>
              <c:f>Sheet1!$G$2:$G$4</c:f>
              <c:numCache>
                <c:formatCode>0.0;;</c:formatCode>
                <c:ptCount val="3"/>
                <c:pt idx="0">
                  <c:v>7.4445464864611006</c:v>
                </c:pt>
                <c:pt idx="1">
                  <c:v>0</c:v>
                </c:pt>
                <c:pt idx="2">
                  <c:v>6.8262562905714246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St Peter's Hospital (313)</c:v>
                </c:pt>
                <c:pt idx="2">
                  <c:v>Ashford Hospital (51)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St Peter's Hospital (313)</c:v>
                </c:pt>
                <c:pt idx="2">
                  <c:v>Ashford Hospital (51)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St Peter's Hospital (313)</c:v>
                </c:pt>
                <c:pt idx="2">
                  <c:v>Ashford Hospital (51)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2.5554535135388994</c:v>
                </c:pt>
                <c:pt idx="1">
                  <c:v>3.0012035830542594</c:v>
                </c:pt>
                <c:pt idx="2">
                  <c:v>3.1737437094285754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St Peter's Hospital (187)</c:v>
                </c:pt>
                <c:pt idx="2">
                  <c:v>Ashford Hospital (36)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St Peter's Hospital (187)</c:v>
                </c:pt>
                <c:pt idx="2">
                  <c:v>Ashford Hospital (36)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St Peter's Hospital (187)</c:v>
                </c:pt>
                <c:pt idx="2">
                  <c:v>Ashford Hospital (36)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St Peter's Hospital (187)</c:v>
                </c:pt>
                <c:pt idx="2">
                  <c:v>Ashford Hospital (36)</c:v>
                </c:pt>
              </c:strCache>
            </c:strRef>
          </c:cat>
          <c:val>
            <c:numRef>
              <c:f>Sheet1!$G$2:$G$4</c:f>
              <c:numCache>
                <c:formatCode>0.0;;</c:formatCode>
                <c:ptCount val="3"/>
                <c:pt idx="0">
                  <c:v>7.7207290195903502</c:v>
                </c:pt>
                <c:pt idx="1">
                  <c:v>7.3173441957942016</c:v>
                </c:pt>
                <c:pt idx="2">
                  <c:v>7.9158717085123476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St Peter's Hospital (187)</c:v>
                </c:pt>
                <c:pt idx="2">
                  <c:v>Ashford Hospital (36)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St Peter's Hospital (187)</c:v>
                </c:pt>
                <c:pt idx="2">
                  <c:v>Ashford Hospital (36)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St Peter's Hospital (187)</c:v>
                </c:pt>
                <c:pt idx="2">
                  <c:v>Ashford Hospital (36)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2.2792709804096498</c:v>
                </c:pt>
                <c:pt idx="1">
                  <c:v>2.6826558042057984</c:v>
                </c:pt>
                <c:pt idx="2">
                  <c:v>2.0841282914876524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St Peter's Hospital (211)</c:v>
                </c:pt>
                <c:pt idx="2">
                  <c:v>Ashford Hospital (38)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St Peter's Hospital (211)</c:v>
                </c:pt>
                <c:pt idx="2">
                  <c:v>Ashford Hospital (38)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St Peter's Hospital (211)</c:v>
                </c:pt>
                <c:pt idx="2">
                  <c:v>Ashford Hospital (38)</c:v>
                </c:pt>
              </c:strCache>
            </c:strRef>
          </c:cat>
          <c:val>
            <c:numRef>
              <c:f>Sheet1!$F$2:$F$4</c:f>
              <c:numCache>
                <c:formatCode>0.0;;</c:formatCode>
                <c:ptCount val="3"/>
                <c:pt idx="0">
                  <c:v>0</c:v>
                </c:pt>
                <c:pt idx="1">
                  <c:v>5.5731339661076387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St Peter's Hospital (211)</c:v>
                </c:pt>
                <c:pt idx="2">
                  <c:v>Ashford Hospital (38)</c:v>
                </c:pt>
              </c:strCache>
            </c:strRef>
          </c:cat>
          <c:val>
            <c:numRef>
              <c:f>Sheet1!$G$2:$G$4</c:f>
              <c:numCache>
                <c:formatCode>0.0;;</c:formatCode>
                <c:ptCount val="3"/>
                <c:pt idx="0">
                  <c:v>6.1855720519068873</c:v>
                </c:pt>
                <c:pt idx="1">
                  <c:v>0</c:v>
                </c:pt>
                <c:pt idx="2">
                  <c:v>5.2075191109832177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St Peter's Hospital (211)</c:v>
                </c:pt>
                <c:pt idx="2">
                  <c:v>Ashford Hospital (38)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St Peter's Hospital (211)</c:v>
                </c:pt>
                <c:pt idx="2">
                  <c:v>Ashford Hospital (38)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St Peter's Hospital (211)</c:v>
                </c:pt>
                <c:pt idx="2">
                  <c:v>Ashford Hospital (38)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3.8144279480931127</c:v>
                </c:pt>
                <c:pt idx="1">
                  <c:v>4.4268660338923613</c:v>
                </c:pt>
                <c:pt idx="2">
                  <c:v>4.7924808890167823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Sheet1!$G$2:$G$4</c:f>
              <c:numCache>
                <c:formatCode>0.0;;</c:formatCode>
                <c:ptCount val="3"/>
                <c:pt idx="0">
                  <c:v>9.0161233699183256</c:v>
                </c:pt>
                <c:pt idx="1">
                  <c:v>8.8948757689557656</c:v>
                </c:pt>
                <c:pt idx="2">
                  <c:v>9.4612118531233129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0.98387663008167436</c:v>
                </c:pt>
                <c:pt idx="1">
                  <c:v>1.1051242310442344</c:v>
                </c:pt>
                <c:pt idx="2">
                  <c:v>0.53878814687668708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(358)</c:v>
                </c:pt>
                <c:pt idx="2">
                  <c:v>Ashford Hospital (54)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(358)</c:v>
                </c:pt>
                <c:pt idx="2">
                  <c:v>Ashford Hospital (54)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(358)</c:v>
                </c:pt>
                <c:pt idx="2">
                  <c:v>Ashford Hospital (54)</c:v>
                </c:pt>
              </c:strCache>
            </c:strRef>
          </c:cat>
          <c:val>
            <c:numRef>
              <c:f>Sheet1!$F$2:$F$4</c:f>
              <c:numCache>
                <c:formatCode>0.0;;</c:formatCode>
                <c:ptCount val="3"/>
                <c:pt idx="0">
                  <c:v>0</c:v>
                </c:pt>
                <c:pt idx="1">
                  <c:v>8.9416130567038756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(358)</c:v>
                </c:pt>
                <c:pt idx="2">
                  <c:v>Ashford Hospital (54)</c:v>
                </c:pt>
              </c:strCache>
            </c:strRef>
          </c:cat>
          <c:val>
            <c:numRef>
              <c:f>Sheet1!$G$2:$G$4</c:f>
              <c:numCache>
                <c:formatCode>0.0;;</c:formatCode>
                <c:ptCount val="3"/>
                <c:pt idx="0">
                  <c:v>9.0989949370637646</c:v>
                </c:pt>
                <c:pt idx="1">
                  <c:v>0</c:v>
                </c:pt>
                <c:pt idx="2">
                  <c:v>9.4165941785159024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(358)</c:v>
                </c:pt>
                <c:pt idx="2">
                  <c:v>Ashford Hospital (54)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(358)</c:v>
                </c:pt>
                <c:pt idx="2">
                  <c:v>Ashford Hospital (54)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(412)</c:v>
                </c:pt>
                <c:pt idx="1">
                  <c:v>St Peter's Hospital (358)</c:v>
                </c:pt>
                <c:pt idx="2">
                  <c:v>Ashford Hospital (54)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0.90100506293623539</c:v>
                </c:pt>
                <c:pt idx="1">
                  <c:v>1.0583869432961244</c:v>
                </c:pt>
                <c:pt idx="2">
                  <c:v>0.58340582148409759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Sheet1!$G$2:$G$4</c:f>
              <c:numCache>
                <c:formatCode>0.0;;</c:formatCode>
                <c:ptCount val="3"/>
                <c:pt idx="0">
                  <c:v>8.1942428008886576</c:v>
                </c:pt>
                <c:pt idx="1">
                  <c:v>8.0157014064433305</c:v>
                </c:pt>
                <c:pt idx="2">
                  <c:v>8.2822277993324906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St Peter's Hospital (361)</c:v>
                </c:pt>
                <c:pt idx="2">
                  <c:v>Ashford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1.8057571991113424</c:v>
                </c:pt>
                <c:pt idx="1">
                  <c:v>1.9842985935566695</c:v>
                </c:pt>
                <c:pt idx="2">
                  <c:v>1.7177722006675094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6.0242501704062494</c:v>
                </c:pt>
                <c:pt idx="1">
                  <c:v>5.6902798433201118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6.8625677148494546</c:v>
                </c:pt>
                <c:pt idx="1">
                  <c:v>7.1758060363969127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7.0670143164504271</c:v>
                </c:pt>
                <c:pt idx="1">
                  <c:v>6.4951530107760291</c:v>
                </c:pt>
                <c:pt idx="2">
                  <c:v>6.4992745528568872</c:v>
                </c:pt>
                <c:pt idx="3">
                  <c:v>6.024510085692186</c:v>
                </c:pt>
                <c:pt idx="4">
                  <c:v>6.3794305776390194</c:v>
                </c:pt>
                <c:pt idx="5">
                  <c:v>6.4440270085601927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5.9395674757996781</c:v>
                </c:pt>
                <c:pt idx="1">
                  <c:v>5.6332263451778664</c:v>
                </c:pt>
                <c:pt idx="2">
                  <c:v>5.7032501277372738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8.6478679641392748</c:v>
                </c:pt>
                <c:pt idx="1">
                  <c:v>8.214570323432433</c:v>
                </c:pt>
                <c:pt idx="2">
                  <c:v>8.731561754587732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8.2615174466294672</c:v>
                </c:pt>
                <c:pt idx="1">
                  <c:v>7.7965990545067783</c:v>
                </c:pt>
                <c:pt idx="2">
                  <c:v>8.1103764566384484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9.0453116860415204</c:v>
                </c:pt>
                <c:pt idx="1">
                  <c:v>9.1487079531344015</c:v>
                </c:pt>
                <c:pt idx="2">
                  <c:v>9.2314841643853693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3.4448366722876278</c:v>
                </c:pt>
                <c:pt idx="1">
                  <c:v>3.4397267783875671</c:v>
                </c:pt>
                <c:pt idx="2">
                  <c:v>3.517446931512723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9.0753487409639213</c:v>
                </c:pt>
                <c:pt idx="1">
                  <c:v>8.9659230433937473</c:v>
                </c:pt>
                <c:pt idx="2">
                  <c:v>8.9020282917800237</c:v>
                </c:pt>
                <c:pt idx="3">
                  <c:v>8.9054988701378086</c:v>
                </c:pt>
                <c:pt idx="4">
                  <c:v>8.7394961101444313</c:v>
                </c:pt>
                <c:pt idx="5">
                  <c:v>8.6344053393552525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8.5796153788251459</c:v>
                </c:pt>
                <c:pt idx="1">
                  <c:v>7.9252908906937103</c:v>
                </c:pt>
                <c:pt idx="2">
                  <c:v>8.0451111400474336</c:v>
                </c:pt>
                <c:pt idx="3">
                  <c:v>8.1273844962781041</c:v>
                </c:pt>
                <c:pt idx="4">
                  <c:v>7.857746362256683</c:v>
                </c:pt>
                <c:pt idx="5">
                  <c:v>7.9587950512591776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8.4275007811943823</c:v>
                </c:pt>
                <c:pt idx="1">
                  <c:v>8.5076640652174618</c:v>
                </c:pt>
                <c:pt idx="2">
                  <c:v>7.9521393315671398</c:v>
                </c:pt>
                <c:pt idx="3">
                  <c:v>8.0474161334730461</c:v>
                </c:pt>
                <c:pt idx="4">
                  <c:v>8.0684117146480396</c:v>
                </c:pt>
                <c:pt idx="5">
                  <c:v>8.3183531298527473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8.0504273720206712</c:v>
                </c:pt>
                <c:pt idx="1">
                  <c:v>7.988909206423715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5.9569094978186614</c:v>
                </c:pt>
                <c:pt idx="1">
                  <c:v>6.3188859483618049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9.6262407087120359</c:v>
                </c:pt>
                <c:pt idx="1">
                  <c:v>9.5411732751389415</c:v>
                </c:pt>
                <c:pt idx="2">
                  <c:v>9.3380153359549283</c:v>
                </c:pt>
                <c:pt idx="3">
                  <c:v>9.432522323783699</c:v>
                </c:pt>
                <c:pt idx="4">
                  <c:v>9.5064251645361857</c:v>
                </c:pt>
                <c:pt idx="5">
                  <c:v>9.4376083471182053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8.6656246457135246</c:v>
                </c:pt>
                <c:pt idx="1">
                  <c:v>8.604983080347143</c:v>
                </c:pt>
                <c:pt idx="2">
                  <c:v>8.4298769171712546</c:v>
                </c:pt>
                <c:pt idx="3">
                  <c:v>8.406423726343478</c:v>
                </c:pt>
                <c:pt idx="4">
                  <c:v>8.3647155854689004</c:v>
                </c:pt>
                <c:pt idx="5">
                  <c:v>8.5630238684762503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9.0933053245408466</c:v>
                </c:pt>
                <c:pt idx="1">
                  <c:v>8.9826111572219389</c:v>
                </c:pt>
                <c:pt idx="2">
                  <c:v>8.7357115246125456</c:v>
                </c:pt>
                <c:pt idx="3">
                  <c:v>8.8724365564635512</c:v>
                </c:pt>
                <c:pt idx="4">
                  <c:v>8.9112827188475681</c:v>
                </c:pt>
                <c:pt idx="5">
                  <c:v>8.9768171499298717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8.6046134999658719</c:v>
                </c:pt>
                <c:pt idx="1">
                  <c:v>8.5629820360176474</c:v>
                </c:pt>
                <c:pt idx="2">
                  <c:v>8.4668129801329464</c:v>
                </c:pt>
                <c:pt idx="3">
                  <c:v>8.5156401719984061</c:v>
                </c:pt>
                <c:pt idx="4">
                  <c:v>8.5856571170196023</c:v>
                </c:pt>
                <c:pt idx="5">
                  <c:v>8.725814384322625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8.604932469939353</c:v>
                </c:pt>
                <c:pt idx="1">
                  <c:v>8.6258533939935624</c:v>
                </c:pt>
                <c:pt idx="2">
                  <c:v>8.5055999460888092</c:v>
                </c:pt>
                <c:pt idx="3">
                  <c:v>8.3678514935369499</c:v>
                </c:pt>
                <c:pt idx="4">
                  <c:v>8.4861214029047076</c:v>
                </c:pt>
                <c:pt idx="5">
                  <c:v>8.4034764915095899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8.9578530615091072</c:v>
                </c:pt>
                <c:pt idx="1">
                  <c:v>8.9515816343812471</c:v>
                </c:pt>
                <c:pt idx="2">
                  <c:v>8.7619791104895608</c:v>
                </c:pt>
                <c:pt idx="3">
                  <c:v>8.8607945314796481</c:v>
                </c:pt>
                <c:pt idx="4">
                  <c:v>8.8161284611902868</c:v>
                </c:pt>
                <c:pt idx="5">
                  <c:v>9.0861728322431841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8.5061585560690496</c:v>
                </c:pt>
                <c:pt idx="1">
                  <c:v>8.6318290151970469</c:v>
                </c:pt>
                <c:pt idx="2">
                  <c:v>8.459268319835326</c:v>
                </c:pt>
                <c:pt idx="3">
                  <c:v>8.6417801260177765</c:v>
                </c:pt>
                <c:pt idx="4">
                  <c:v>8.5522877681475542</c:v>
                </c:pt>
                <c:pt idx="5">
                  <c:v>8.8412899601731265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7.6751289744815843</c:v>
                </c:pt>
                <c:pt idx="1">
                  <c:v>7.5016511761109603</c:v>
                </c:pt>
                <c:pt idx="2">
                  <c:v>7.1759778859848362</c:v>
                </c:pt>
                <c:pt idx="3">
                  <c:v>7.1821274301792704</c:v>
                </c:pt>
                <c:pt idx="4">
                  <c:v>7.3984164219214712</c:v>
                </c:pt>
                <c:pt idx="5">
                  <c:v>7.6153619451031469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7.9938360628738474</c:v>
                </c:pt>
                <c:pt idx="1">
                  <c:v>7.9679948090881139</c:v>
                </c:pt>
                <c:pt idx="2">
                  <c:v>7.4663479044230607</c:v>
                </c:pt>
                <c:pt idx="3">
                  <c:v>7.5385306607240894</c:v>
                </c:pt>
                <c:pt idx="4">
                  <c:v>7.5261006925225056</c:v>
                </c:pt>
                <c:pt idx="5">
                  <c:v>7.7484655552777566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6.9927118485053716</c:v>
                </c:pt>
                <c:pt idx="1">
                  <c:v>6.679661672088824</c:v>
                </c:pt>
                <c:pt idx="2">
                  <c:v>6.6279549040137384</c:v>
                </c:pt>
                <c:pt idx="3">
                  <c:v>6.8407704171161932</c:v>
                </c:pt>
                <c:pt idx="4">
                  <c:v>6.6992399884734546</c:v>
                </c:pt>
                <c:pt idx="5">
                  <c:v>7.1695172965606933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8.6773788538066565</c:v>
                </c:pt>
                <c:pt idx="1">
                  <c:v>8.5148625552496569</c:v>
                </c:pt>
                <c:pt idx="2">
                  <c:v>8.6035054533334403</c:v>
                </c:pt>
                <c:pt idx="3">
                  <c:v>8.5757604905705662</c:v>
                </c:pt>
                <c:pt idx="4">
                  <c:v>8.76974554322919</c:v>
                </c:pt>
                <c:pt idx="5">
                  <c:v>8.8584000822824702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7.5653058011022614</c:v>
                </c:pt>
                <c:pt idx="1">
                  <c:v>7.3306357201115837</c:v>
                </c:pt>
                <c:pt idx="2">
                  <c:v>7.3345783491415384</c:v>
                </c:pt>
                <c:pt idx="3">
                  <c:v>7.5413983086531662</c:v>
                </c:pt>
                <c:pt idx="4">
                  <c:v>7.3361596473110158</c:v>
                </c:pt>
                <c:pt idx="5">
                  <c:v>7.5851609835042169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9.3237526709684797</c:v>
                </c:pt>
                <c:pt idx="1">
                  <c:v>9.2699498036598467</c:v>
                </c:pt>
                <c:pt idx="2">
                  <c:v>9.3897223509025913</c:v>
                </c:pt>
                <c:pt idx="3">
                  <c:v>9.3352350397704864</c:v>
                </c:pt>
                <c:pt idx="4">
                  <c:v>9.3181529755300652</c:v>
                </c:pt>
                <c:pt idx="5">
                  <c:v>9.4263757477822843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8.8963628421502197</c:v>
                </c:pt>
                <c:pt idx="1">
                  <c:v>8.664301216401169</c:v>
                </c:pt>
                <c:pt idx="2">
                  <c:v>8.5794178463644428</c:v>
                </c:pt>
                <c:pt idx="3">
                  <c:v>8.7381824294492283</c:v>
                </c:pt>
                <c:pt idx="4">
                  <c:v>8.8451103056169611</c:v>
                </c:pt>
                <c:pt idx="5">
                  <c:v>8.8646877425971695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8.1709792751945916</c:v>
                </c:pt>
                <c:pt idx="1">
                  <c:v>8.1601517566366848</c:v>
                </c:pt>
                <c:pt idx="2">
                  <c:v>8.1745725029387284</c:v>
                </c:pt>
                <c:pt idx="3">
                  <c:v>7.9766301338966974</c:v>
                </c:pt>
                <c:pt idx="4">
                  <c:v>8.2370019319662209</c:v>
                </c:pt>
                <c:pt idx="5">
                  <c:v>8.3199139520401353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7.064688063620256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6.6335408996038536</c:v>
                </c:pt>
                <c:pt idx="1">
                  <c:v>6.5330755105732568</c:v>
                </c:pt>
                <c:pt idx="2">
                  <c:v>6.5103104279879789</c:v>
                </c:pt>
                <c:pt idx="3">
                  <c:v>6.387005541440085</c:v>
                </c:pt>
                <c:pt idx="4">
                  <c:v>6.2976857763258254</c:v>
                </c:pt>
                <c:pt idx="5">
                  <c:v>6.5421580313463474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8.99235754756082</c:v>
                </c:pt>
                <c:pt idx="1">
                  <c:v>8.0964010182494057</c:v>
                </c:pt>
                <c:pt idx="2">
                  <c:v>8.3118516313962303</c:v>
                </c:pt>
                <c:pt idx="3">
                  <c:v>8.2414265826261044</c:v>
                </c:pt>
                <c:pt idx="4">
                  <c:v>8.3235427086105158</c:v>
                </c:pt>
                <c:pt idx="5">
                  <c:v>8.3045746359715515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7.0282064941515454</c:v>
                </c:pt>
                <c:pt idx="1">
                  <c:v>6.8176692529450564</c:v>
                </c:pt>
                <c:pt idx="2">
                  <c:v>6.909460626171251</c:v>
                </c:pt>
                <c:pt idx="3">
                  <c:v>6.4807447659502522</c:v>
                </c:pt>
                <c:pt idx="4">
                  <c:v>6.6008203154698597</c:v>
                </c:pt>
                <c:pt idx="5">
                  <c:v>6.5526623221982589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7.2021875383004259</c:v>
                </c:pt>
                <c:pt idx="1">
                  <c:v>7.9596294266485286</c:v>
                </c:pt>
                <c:pt idx="2">
                  <c:v>8.1259201874883864</c:v>
                </c:pt>
                <c:pt idx="3">
                  <c:v>8.0328945589387413</c:v>
                </c:pt>
                <c:pt idx="4">
                  <c:v>8.1042119178214751</c:v>
                </c:pt>
                <c:pt idx="5">
                  <c:v>8.1423531058451442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8.8635192117991615</c:v>
                </c:pt>
                <c:pt idx="1">
                  <c:v>8.7732696201827221</c:v>
                </c:pt>
                <c:pt idx="2">
                  <c:v>8.8728401520921416</c:v>
                </c:pt>
                <c:pt idx="3">
                  <c:v>8.7743604355563054</c:v>
                </c:pt>
                <c:pt idx="4">
                  <c:v>9.003267752746364</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4.9583688066833931</c:v>
                </c:pt>
                <c:pt idx="1">
                  <c:v>4.784146844860854</c:v>
                </c:pt>
                <c:pt idx="2">
                  <c:v>4.7150278547315514</c:v>
                </c:pt>
                <c:pt idx="3">
                  <c:v>4.2487935352174597</c:v>
                </c:pt>
                <c:pt idx="4">
                  <c:v>4.2656947501716758</c:v>
                </c:pt>
                <c:pt idx="5">
                  <c:v>4.8373368868029534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6.699943675247841</c:v>
                </c:pt>
                <c:pt idx="1">
                  <c:v>6.2330321277381904</c:v>
                </c:pt>
                <c:pt idx="2">
                  <c:v>6.2384582796845933</c:v>
                </c:pt>
                <c:pt idx="3">
                  <c:v>6.1505129818642059</c:v>
                </c:pt>
                <c:pt idx="4">
                  <c:v>6.3768312432982022</c:v>
                </c:pt>
                <c:pt idx="5">
                  <c:v>6.5161431478387293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7.4634890995669574</c:v>
                </c:pt>
                <c:pt idx="1">
                  <c:v>7.2652615151199091</c:v>
                </c:pt>
                <c:pt idx="2">
                  <c:v>7.1031833885339086</c:v>
                </c:pt>
                <c:pt idx="3">
                  <c:v>7.2052591503053272</c:v>
                </c:pt>
                <c:pt idx="4">
                  <c:v>7.2243549930879549</c:v>
                </c:pt>
                <c:pt idx="5">
                  <c:v>7.4445464864611006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8.1816970522245214</c:v>
                </c:pt>
                <c:pt idx="1">
                  <c:v>8.1330244324234453</c:v>
                </c:pt>
                <c:pt idx="2">
                  <c:v>7.9913585263860369</c:v>
                </c:pt>
                <c:pt idx="3">
                  <c:v>7.7903632343640243</c:v>
                </c:pt>
                <c:pt idx="4">
                  <c:v>7.7732967379952216</c:v>
                </c:pt>
                <c:pt idx="5">
                  <c:v>7.7207290195903502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5.9501420279393153</c:v>
                </c:pt>
                <c:pt idx="1">
                  <c:v>6.1855720519068873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8.9935478130712312</c:v>
                </c:pt>
                <c:pt idx="1">
                  <c:v>8.9708191875875034</c:v>
                </c:pt>
                <c:pt idx="2">
                  <c:v>9.0161233699183256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9.0784248635559006</c:v>
                </c:pt>
                <c:pt idx="1">
                  <c:v>8.974975271530532</c:v>
                </c:pt>
                <c:pt idx="2">
                  <c:v>9.0559126079549213</c:v>
                </c:pt>
                <c:pt idx="3">
                  <c:v>9.1411945434733077</c:v>
                </c:pt>
                <c:pt idx="4">
                  <c:v>8.9864131585529634</c:v>
                </c:pt>
                <c:pt idx="5">
                  <c:v>9.0989949370637646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8.1915778734814921</c:v>
                </c:pt>
                <c:pt idx="1">
                  <c:v>7.9429474872559389</c:v>
                </c:pt>
                <c:pt idx="2">
                  <c:v>7.8944233777138484</c:v>
                </c:pt>
                <c:pt idx="3">
                  <c:v>7.9876217078797849</c:v>
                </c:pt>
                <c:pt idx="4">
                  <c:v>7.849030737909537</c:v>
                </c:pt>
                <c:pt idx="5">
                  <c:v>8.1942428008886576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838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RTK | Ashford and St Peter's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8383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RTK | Ashford and St Peter's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RTK | Ashford and St Peter's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Ashford and St Peter's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82596552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30669335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86914347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66048070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60936515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97117713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367537406"/>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73956343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26516205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62404737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86699350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Ashford and St Peter's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Ashford and St Peter's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medicine to take at home:</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given information about medicines they were to take at home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1072542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68996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65541400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758700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21936221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86832551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0922569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4830402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697933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596091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08974173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6210421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443629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75079726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32778461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74135575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09405271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4308667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24759026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1831254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5201430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526959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061618788"/>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9696594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10918153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09558170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44260329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5174296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02353339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8543570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7816577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23702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427825392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2369390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36325691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44590324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66323802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1786441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8860627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117278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82133068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8759680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3315952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98905756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7794440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55611959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1653111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9765387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325409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62740240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3336768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20393214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70606098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56146128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11851894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5575105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48032186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6482890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06974989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27439191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3416535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765510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06340105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9088719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09447830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89879524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20391865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76342598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7304621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17568918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000912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80212835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906908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92618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4275212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96357280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87941267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12742994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07953315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1339571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04851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44158043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9469935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45955122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671778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67894849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9906526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95423228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5307100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66469864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1307761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08020294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87560695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67475585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73635069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87940296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260959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02591766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277238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550359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02238154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8836252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64411211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1903119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5128236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692489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043259595"/>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0797422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52030361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538374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374938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26143611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873103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52216280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07039937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8835490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8145961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2181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3746506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87816170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1081862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0528870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084855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1131217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2609791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9756731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97333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77255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6931823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6725757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8328323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21993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1836013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9128766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654073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2871783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4235821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3390695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9411368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5904170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8269526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2400819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2718056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5784491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3173218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8761184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4425429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8044032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0673670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5767047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6410841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6249061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9458973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0351707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6460298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5855151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1801158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903347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0367167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987278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3887894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6980047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7718839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0031258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0980501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1297728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3474865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705790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97894814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32925229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53534684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8723878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1907546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6289893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7610392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26177557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96507688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1409327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52982283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385922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57364027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250142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9435158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6185719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0660837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5952032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7615402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6092167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3228267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2819283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10239974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90791914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73794274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3491319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1903726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04979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185997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148752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6910544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674454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255310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455825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168967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16672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8487047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494102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264968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827995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8619434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72992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2714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089541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835154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325876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32409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6298488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323531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872629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965461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573057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254953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041231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822660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6364795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84992569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01247082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992911368"/>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117209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635919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0763896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29933617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00834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508092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8966115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6976926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333010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70106307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20760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55929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20753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654696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45647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29917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628246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1681770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5008898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25663201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26810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6909289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2452547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9500567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366483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0786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65137046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16307</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Ashford and St Peter's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2026-09-03T11:28:44Z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